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3660" r:id="rId1"/>
  </p:sldMasterIdLst>
  <p:notesMasterIdLst>
    <p:notesMasterId r:id="rId29"/>
  </p:notesMasterIdLst>
  <p:sldIdLst>
    <p:sldId id="256" r:id="rId2"/>
    <p:sldId id="258" r:id="rId3"/>
    <p:sldId id="257" r:id="rId4"/>
    <p:sldId id="260" r:id="rId5"/>
    <p:sldId id="259" r:id="rId6"/>
    <p:sldId id="261" r:id="rId7"/>
    <p:sldId id="263" r:id="rId8"/>
    <p:sldId id="262" r:id="rId9"/>
    <p:sldId id="264" r:id="rId10"/>
    <p:sldId id="282" r:id="rId11"/>
    <p:sldId id="278" r:id="rId12"/>
    <p:sldId id="275" r:id="rId13"/>
    <p:sldId id="274" r:id="rId14"/>
    <p:sldId id="279" r:id="rId15"/>
    <p:sldId id="280" r:id="rId16"/>
    <p:sldId id="283" r:id="rId17"/>
    <p:sldId id="270" r:id="rId18"/>
    <p:sldId id="265" r:id="rId19"/>
    <p:sldId id="272" r:id="rId20"/>
    <p:sldId id="273" r:id="rId21"/>
    <p:sldId id="269" r:id="rId22"/>
    <p:sldId id="266" r:id="rId23"/>
    <p:sldId id="267" r:id="rId24"/>
    <p:sldId id="284" r:id="rId25"/>
    <p:sldId id="268" r:id="rId26"/>
    <p:sldId id="276" r:id="rId27"/>
    <p:sldId id="277"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5ADB"/>
    <a:srgbClr val="2B7FFD"/>
    <a:srgbClr val="FFBE00"/>
    <a:srgbClr val="06C7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437"/>
    <p:restoredTop sz="78320"/>
  </p:normalViewPr>
  <p:slideViewPr>
    <p:cSldViewPr snapToGrid="0" snapToObjects="1">
      <p:cViewPr>
        <p:scale>
          <a:sx n="84" d="100"/>
          <a:sy n="84" d="100"/>
        </p:scale>
        <p:origin x="1480" y="5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image1.png>
</file>

<file path=ppt/media/image10.png>
</file>

<file path=ppt/media/image11.pn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8F2F59-0452-A349-B327-78D5E01B25C0}" type="datetimeFigureOut">
              <a:rPr kumimoji="1" lang="ja-JP" altLang="en-US" smtClean="0"/>
              <a:t>2021/5/30</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E75A71-0B27-7B4F-92D8-8D2F52E10433}" type="slidenum">
              <a:rPr kumimoji="1" lang="ja-JP" altLang="en-US" smtClean="0"/>
              <a:t>‹#›</a:t>
            </a:fld>
            <a:endParaRPr kumimoji="1" lang="ja-JP" altLang="en-US"/>
          </a:p>
        </p:txBody>
      </p:sp>
    </p:spTree>
    <p:extLst>
      <p:ext uri="{BB962C8B-B14F-4D97-AF65-F5344CB8AC3E}">
        <p14:creationId xmlns:p14="http://schemas.microsoft.com/office/powerpoint/2010/main" val="866794545"/>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これから「チームにしきへび」の発表をします。私たちは人事担当者の悩みを解決するサービスを開発しました。</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0</a:t>
            </a:fld>
            <a:endParaRPr kumimoji="1" lang="ja-JP" altLang="en-US"/>
          </a:p>
        </p:txBody>
      </p:sp>
    </p:spTree>
    <p:extLst>
      <p:ext uri="{BB962C8B-B14F-4D97-AF65-F5344CB8AC3E}">
        <p14:creationId xmlns:p14="http://schemas.microsoft.com/office/powerpoint/2010/main" val="35999024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なのに内定を辞退する。なぜか。</a:t>
            </a:r>
            <a:endParaRPr kumimoji="1" lang="en-US" altLang="ja-JP" dirty="0"/>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9</a:t>
            </a:fld>
            <a:endParaRPr kumimoji="1" lang="ja-JP" altLang="en-US"/>
          </a:p>
        </p:txBody>
      </p:sp>
    </p:spTree>
    <p:extLst>
      <p:ext uri="{BB962C8B-B14F-4D97-AF65-F5344CB8AC3E}">
        <p14:creationId xmlns:p14="http://schemas.microsoft.com/office/powerpoint/2010/main" val="14915322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それはひとえにフォローしきれていない、という現状があるのではないでしょうか？</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人事部の仕事は多岐にわたります。内定者にかけられる時間は限られています。年</a:t>
            </a:r>
            <a:r>
              <a:rPr kumimoji="1" lang="en-US" altLang="ja-JP" dirty="0"/>
              <a:t>100</a:t>
            </a:r>
            <a:r>
              <a:rPr kumimoji="1" lang="ja-JP" altLang="en-US"/>
              <a:t>人規模の新卒がいる御社ならなおさらです。</a:t>
            </a:r>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10</a:t>
            </a:fld>
            <a:endParaRPr kumimoji="1" lang="ja-JP" altLang="en-US"/>
          </a:p>
        </p:txBody>
      </p:sp>
    </p:spTree>
    <p:extLst>
      <p:ext uri="{BB962C8B-B14F-4D97-AF65-F5344CB8AC3E}">
        <p14:creationId xmlns:p14="http://schemas.microsoft.com/office/powerpoint/2010/main" val="229531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そこで私たちは考えました。</a:t>
            </a:r>
            <a:endParaRPr kumimoji="1" lang="en-US" altLang="ja-JP" dirty="0"/>
          </a:p>
          <a:p>
            <a:r>
              <a:rPr kumimoji="1" lang="ja-JP" altLang="en-US"/>
              <a:t>それは、</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11</a:t>
            </a:fld>
            <a:endParaRPr kumimoji="1" lang="ja-JP" altLang="en-US"/>
          </a:p>
        </p:txBody>
      </p:sp>
    </p:spTree>
    <p:extLst>
      <p:ext uri="{BB962C8B-B14F-4D97-AF65-F5344CB8AC3E}">
        <p14:creationId xmlns:p14="http://schemas.microsoft.com/office/powerpoint/2010/main" val="32563162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ビズリクです。</a:t>
            </a:r>
            <a:endParaRPr kumimoji="1" lang="en-US" altLang="ja-JP" dirty="0"/>
          </a:p>
          <a:p>
            <a:r>
              <a:rPr kumimoji="1" lang="ja-JP" altLang="en-US"/>
              <a:t>この「内定者からの相談見える化サービス」は、現状、時間がかかり、それでいて重要な、内定者へのフォローの負担軽減を目的としています。</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12</a:t>
            </a:fld>
            <a:endParaRPr kumimoji="1" lang="ja-JP" altLang="en-US"/>
          </a:p>
        </p:txBody>
      </p:sp>
    </p:spTree>
    <p:extLst>
      <p:ext uri="{BB962C8B-B14F-4D97-AF65-F5344CB8AC3E}">
        <p14:creationId xmlns:p14="http://schemas.microsoft.com/office/powerpoint/2010/main" val="12763772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このサービスを使えば、</a:t>
            </a:r>
            <a:endParaRPr kumimoji="1" lang="en-US" altLang="ja-JP" dirty="0"/>
          </a:p>
          <a:p>
            <a:r>
              <a:rPr kumimoji="1" lang="ja-JP" altLang="en-US"/>
              <a:t>内定者からの相談を収集することをはじめ</a:t>
            </a:r>
            <a:endParaRPr kumimoji="1" lang="en-US" altLang="ja-JP" dirty="0"/>
          </a:p>
          <a:p>
            <a:endParaRPr kumimoji="1" lang="ja-JP" altLang="en-US"/>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13</a:t>
            </a:fld>
            <a:endParaRPr kumimoji="1" lang="ja-JP" altLang="en-US"/>
          </a:p>
        </p:txBody>
      </p:sp>
    </p:spTree>
    <p:extLst>
      <p:ext uri="{BB962C8B-B14F-4D97-AF65-F5344CB8AC3E}">
        <p14:creationId xmlns:p14="http://schemas.microsoft.com/office/powerpoint/2010/main" val="30046402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相談内容を把握、</a:t>
            </a:r>
            <a:endParaRPr kumimoji="1" lang="en-US" altLang="ja-JP" dirty="0"/>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14</a:t>
            </a:fld>
            <a:endParaRPr kumimoji="1" lang="ja-JP" altLang="en-US"/>
          </a:p>
        </p:txBody>
      </p:sp>
    </p:spTree>
    <p:extLst>
      <p:ext uri="{BB962C8B-B14F-4D97-AF65-F5344CB8AC3E}">
        <p14:creationId xmlns:p14="http://schemas.microsoft.com/office/powerpoint/2010/main" val="39373033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さらにその相談内容をカテゴリーごとに分類ができます。</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15</a:t>
            </a:fld>
            <a:endParaRPr kumimoji="1" lang="ja-JP" altLang="en-US"/>
          </a:p>
        </p:txBody>
      </p:sp>
    </p:spTree>
    <p:extLst>
      <p:ext uri="{BB962C8B-B14F-4D97-AF65-F5344CB8AC3E}">
        <p14:creationId xmlns:p14="http://schemas.microsoft.com/office/powerpoint/2010/main" val="5556608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このように、さまざまなツールを使っていると、あなたは導入が面倒だと考えるかもしれません。</a:t>
            </a:r>
            <a:endParaRPr kumimoji="1" lang="en-US" altLang="ja-JP" dirty="0"/>
          </a:p>
          <a:p>
            <a:r>
              <a:rPr kumimoji="1" lang="ja-JP" altLang="en-US"/>
              <a:t>しかしあなたがすることは、</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16</a:t>
            </a:fld>
            <a:endParaRPr kumimoji="1" lang="ja-JP" altLang="en-US"/>
          </a:p>
        </p:txBody>
      </p:sp>
    </p:spTree>
    <p:extLst>
      <p:ext uri="{BB962C8B-B14F-4D97-AF65-F5344CB8AC3E}">
        <p14:creationId xmlns:p14="http://schemas.microsoft.com/office/powerpoint/2010/main" val="17366113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err="1"/>
              <a:t>kintone</a:t>
            </a:r>
            <a:r>
              <a:rPr kumimoji="1" lang="ja-JP" altLang="en-US"/>
              <a:t>でグラフを見るだけ！</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17</a:t>
            </a:fld>
            <a:endParaRPr kumimoji="1" lang="ja-JP" altLang="en-US"/>
          </a:p>
        </p:txBody>
      </p:sp>
    </p:spTree>
    <p:extLst>
      <p:ext uri="{BB962C8B-B14F-4D97-AF65-F5344CB8AC3E}">
        <p14:creationId xmlns:p14="http://schemas.microsoft.com/office/powerpoint/2010/main" val="408265235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これで、いちいち新入社員のチャットを見るという面倒からあなたは解放されます。</a:t>
            </a:r>
            <a:endParaRPr kumimoji="1" lang="en-US" altLang="ja-JP" dirty="0"/>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18</a:t>
            </a:fld>
            <a:endParaRPr kumimoji="1" lang="ja-JP" altLang="en-US"/>
          </a:p>
        </p:txBody>
      </p:sp>
    </p:spTree>
    <p:extLst>
      <p:ext uri="{BB962C8B-B14F-4D97-AF65-F5344CB8AC3E}">
        <p14:creationId xmlns:p14="http://schemas.microsoft.com/office/powerpoint/2010/main" val="14186500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目次はこのようになっています。</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1</a:t>
            </a:fld>
            <a:endParaRPr kumimoji="1" lang="ja-JP" altLang="en-US"/>
          </a:p>
        </p:txBody>
      </p:sp>
    </p:spTree>
    <p:extLst>
      <p:ext uri="{BB962C8B-B14F-4D97-AF65-F5344CB8AC3E}">
        <p14:creationId xmlns:p14="http://schemas.microsoft.com/office/powerpoint/2010/main" val="42128616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あなたは乗り心地がドクラウドな</a:t>
            </a:r>
            <a:r>
              <a:rPr kumimoji="1" lang="en-US" altLang="ja-JP" dirty="0" err="1"/>
              <a:t>kintone</a:t>
            </a:r>
            <a:r>
              <a:rPr kumimoji="1" lang="ja-JP" altLang="en-US"/>
              <a:t>に乗るだけで、内定者のモチベーションを確認することができます。</a:t>
            </a:r>
            <a:endParaRPr kumimoji="1" lang="en-US" altLang="ja-JP" dirty="0"/>
          </a:p>
          <a:p>
            <a:r>
              <a:rPr kumimoji="1" lang="ja-JP" altLang="en-US"/>
              <a:t>これなら、内定者の心境を見やすい形で知ることができますよね？</a:t>
            </a:r>
            <a:endParaRPr kumimoji="1" lang="en-US" altLang="ja-JP" dirty="0"/>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19</a:t>
            </a:fld>
            <a:endParaRPr kumimoji="1" lang="ja-JP" altLang="en-US"/>
          </a:p>
        </p:txBody>
      </p:sp>
    </p:spTree>
    <p:extLst>
      <p:ext uri="{BB962C8B-B14F-4D97-AF65-F5344CB8AC3E}">
        <p14:creationId xmlns:p14="http://schemas.microsoft.com/office/powerpoint/2010/main" val="678650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一方で、内定者がすること、それは、</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20</a:t>
            </a:fld>
            <a:endParaRPr kumimoji="1" lang="ja-JP" altLang="en-US"/>
          </a:p>
        </p:txBody>
      </p:sp>
    </p:spTree>
    <p:extLst>
      <p:ext uri="{BB962C8B-B14F-4D97-AF65-F5344CB8AC3E}">
        <p14:creationId xmlns:p14="http://schemas.microsoft.com/office/powerpoint/2010/main" val="27249856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ユニシスちゃんを</a:t>
            </a:r>
            <a:r>
              <a:rPr kumimoji="1" lang="en-US" altLang="ja-JP" dirty="0"/>
              <a:t>LINE</a:t>
            </a:r>
            <a:r>
              <a:rPr kumimoji="1" lang="ja-JP" altLang="en-US"/>
              <a:t>で友達にするだけ！</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21</a:t>
            </a:fld>
            <a:endParaRPr kumimoji="1" lang="ja-JP" altLang="en-US"/>
          </a:p>
        </p:txBody>
      </p:sp>
    </p:spTree>
    <p:extLst>
      <p:ext uri="{BB962C8B-B14F-4D97-AF65-F5344CB8AC3E}">
        <p14:creationId xmlns:p14="http://schemas.microsoft.com/office/powerpoint/2010/main" val="21093108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これなら、内定者にとって使い勝手が良いですよね？</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22</a:t>
            </a:fld>
            <a:endParaRPr kumimoji="1" lang="ja-JP" altLang="en-US"/>
          </a:p>
        </p:txBody>
      </p:sp>
    </p:spTree>
    <p:extLst>
      <p:ext uri="{BB962C8B-B14F-4D97-AF65-F5344CB8AC3E}">
        <p14:creationId xmlns:p14="http://schemas.microsoft.com/office/powerpoint/2010/main" val="16098398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システム構成はこのようになっています。</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23</a:t>
            </a:fld>
            <a:endParaRPr kumimoji="1" lang="ja-JP" altLang="en-US"/>
          </a:p>
        </p:txBody>
      </p:sp>
    </p:spTree>
    <p:extLst>
      <p:ext uri="{BB962C8B-B14F-4D97-AF65-F5344CB8AC3E}">
        <p14:creationId xmlns:p14="http://schemas.microsoft.com/office/powerpoint/2010/main" val="383586817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ここで私たちの人事担当者にとって画期的なシステムを見てもらいましょう。</a:t>
            </a:r>
            <a:endParaRPr kumimoji="1"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〜1</a:t>
            </a:r>
            <a:r>
              <a:rPr kumimoji="1" lang="ja-JP" altLang="en-US"/>
              <a:t>分くらいで、</a:t>
            </a:r>
            <a:r>
              <a:rPr kumimoji="1" lang="en-US" altLang="ja-JP" dirty="0"/>
              <a:t>LINE</a:t>
            </a:r>
            <a:r>
              <a:rPr lang="ja-JP" altLang="en-US"/>
              <a:t>に質問を書いたりボタンを押したり</a:t>
            </a:r>
            <a:r>
              <a:rPr lang="en-US" altLang="ja-JP" dirty="0"/>
              <a:t>→</a:t>
            </a:r>
            <a:r>
              <a:rPr lang="en-US" altLang="ja-JP" dirty="0" err="1"/>
              <a:t>kintone</a:t>
            </a:r>
            <a:r>
              <a:rPr lang="ja-JP" altLang="en-US"/>
              <a:t>の図表を見せる</a:t>
            </a:r>
            <a:r>
              <a:rPr lang="en-US" altLang="ja-JP" dirty="0"/>
              <a:t>〜</a:t>
            </a:r>
            <a:endParaRPr kumimoji="1" lang="ja-JP" altLang="en-US"/>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24</a:t>
            </a:fld>
            <a:endParaRPr kumimoji="1" lang="ja-JP" altLang="en-US"/>
          </a:p>
        </p:txBody>
      </p:sp>
    </p:spTree>
    <p:extLst>
      <p:ext uri="{BB962C8B-B14F-4D97-AF65-F5344CB8AC3E}">
        <p14:creationId xmlns:p14="http://schemas.microsoft.com/office/powerpoint/2010/main" val="225093908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さいごに、私たちの提案、それは、ビズリクです。</a:t>
            </a:r>
            <a:endParaRPr kumimoji="1" lang="en-US" altLang="ja-JP" dirty="0"/>
          </a:p>
          <a:p>
            <a:r>
              <a:rPr kumimoji="1" lang="ja-JP" altLang="en-US"/>
              <a:t>内定者の悩みを見える化しましょう。</a:t>
            </a:r>
            <a:endParaRPr kumimoji="1" lang="en-US" altLang="ja-JP" dirty="0"/>
          </a:p>
          <a:p>
            <a:endParaRPr kumimoji="1" lang="en-US" altLang="ja-JP" dirty="0"/>
          </a:p>
          <a:p>
            <a:endParaRPr kumimoji="1" lang="en-US" altLang="ja-JP" dirty="0"/>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25</a:t>
            </a:fld>
            <a:endParaRPr kumimoji="1" lang="ja-JP" altLang="en-US"/>
          </a:p>
        </p:txBody>
      </p:sp>
    </p:spTree>
    <p:extLst>
      <p:ext uri="{BB962C8B-B14F-4D97-AF65-F5344CB8AC3E}">
        <p14:creationId xmlns:p14="http://schemas.microsoft.com/office/powerpoint/2010/main" val="18798569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ご静聴ありがとうございました。</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26</a:t>
            </a:fld>
            <a:endParaRPr kumimoji="1" lang="ja-JP" altLang="en-US"/>
          </a:p>
        </p:txBody>
      </p:sp>
    </p:spTree>
    <p:extLst>
      <p:ext uri="{BB962C8B-B14F-4D97-AF65-F5344CB8AC3E}">
        <p14:creationId xmlns:p14="http://schemas.microsoft.com/office/powerpoint/2010/main" val="601634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採用担当のみなさん、</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2</a:t>
            </a:fld>
            <a:endParaRPr kumimoji="1" lang="ja-JP" altLang="en-US"/>
          </a:p>
        </p:txBody>
      </p:sp>
    </p:spTree>
    <p:extLst>
      <p:ext uri="{BB962C8B-B14F-4D97-AF65-F5344CB8AC3E}">
        <p14:creationId xmlns:p14="http://schemas.microsoft.com/office/powerpoint/2010/main" val="1131830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なぜあの人は辞めてしまうのか？</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3</a:t>
            </a:fld>
            <a:endParaRPr kumimoji="1" lang="ja-JP" altLang="en-US"/>
          </a:p>
        </p:txBody>
      </p:sp>
    </p:spTree>
    <p:extLst>
      <p:ext uri="{BB962C8B-B14F-4D97-AF65-F5344CB8AC3E}">
        <p14:creationId xmlns:p14="http://schemas.microsoft.com/office/powerpoint/2010/main" val="33076806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とある人事担当者は言いました。</a:t>
            </a:r>
            <a:endParaRPr kumimoji="1" lang="en-US" altLang="ja-JP" dirty="0"/>
          </a:p>
          <a:p>
            <a:r>
              <a:rPr kumimoji="1" lang="ja-JP" altLang="en-US"/>
              <a:t>「内定とは、相思相愛である」と。</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4</a:t>
            </a:fld>
            <a:endParaRPr kumimoji="1" lang="ja-JP" altLang="en-US"/>
          </a:p>
        </p:txBody>
      </p:sp>
    </p:spTree>
    <p:extLst>
      <p:ext uri="{BB962C8B-B14F-4D97-AF65-F5344CB8AC3E}">
        <p14:creationId xmlns:p14="http://schemas.microsoft.com/office/powerpoint/2010/main" val="36141531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面接をして、</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5</a:t>
            </a:fld>
            <a:endParaRPr kumimoji="1" lang="ja-JP" altLang="en-US"/>
          </a:p>
        </p:txBody>
      </p:sp>
    </p:spTree>
    <p:extLst>
      <p:ext uri="{BB962C8B-B14F-4D97-AF65-F5344CB8AC3E}">
        <p14:creationId xmlns:p14="http://schemas.microsoft.com/office/powerpoint/2010/main" val="19603506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また面接をして、</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6</a:t>
            </a:fld>
            <a:endParaRPr kumimoji="1" lang="ja-JP" altLang="en-US"/>
          </a:p>
        </p:txBody>
      </p:sp>
    </p:spTree>
    <p:extLst>
      <p:ext uri="{BB962C8B-B14F-4D97-AF65-F5344CB8AC3E}">
        <p14:creationId xmlns:p14="http://schemas.microsoft.com/office/powerpoint/2010/main" val="35769503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何度も面接をして採用した新入社員には、</a:t>
            </a:r>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7</a:t>
            </a:fld>
            <a:endParaRPr kumimoji="1" lang="ja-JP" altLang="en-US"/>
          </a:p>
        </p:txBody>
      </p:sp>
    </p:spTree>
    <p:extLst>
      <p:ext uri="{BB962C8B-B14F-4D97-AF65-F5344CB8AC3E}">
        <p14:creationId xmlns:p14="http://schemas.microsoft.com/office/powerpoint/2010/main" val="27393531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きっと御社への「愛」があるはず。</a:t>
            </a:r>
            <a:endParaRPr kumimoji="1" lang="en-US" altLang="ja-JP" dirty="0"/>
          </a:p>
        </p:txBody>
      </p:sp>
      <p:sp>
        <p:nvSpPr>
          <p:cNvPr id="4" name="スライド番号プレースホルダー 3"/>
          <p:cNvSpPr>
            <a:spLocks noGrp="1"/>
          </p:cNvSpPr>
          <p:nvPr>
            <p:ph type="sldNum" sz="quarter" idx="5"/>
          </p:nvPr>
        </p:nvSpPr>
        <p:spPr/>
        <p:txBody>
          <a:bodyPr/>
          <a:lstStyle/>
          <a:p>
            <a:fld id="{75E75A71-0B27-7B4F-92D8-8D2F52E10433}" type="slidenum">
              <a:rPr kumimoji="1" lang="ja-JP" altLang="en-US" smtClean="0"/>
              <a:t>8</a:t>
            </a:fld>
            <a:endParaRPr kumimoji="1" lang="ja-JP" altLang="en-US"/>
          </a:p>
        </p:txBody>
      </p:sp>
    </p:spTree>
    <p:extLst>
      <p:ext uri="{BB962C8B-B14F-4D97-AF65-F5344CB8AC3E}">
        <p14:creationId xmlns:p14="http://schemas.microsoft.com/office/powerpoint/2010/main" val="37984357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Ref idx="1001">
        <a:schemeClr val="bg2"/>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ja-JP" altLang="en-US"/>
              <a:t>マスター タイトルの書式設定</a:t>
            </a:r>
            <a:endParaRPr lang="en-US" dirty="0"/>
          </a:p>
        </p:txBody>
      </p:sp>
      <p:sp>
        <p:nvSpPr>
          <p:cNvPr id="3" name="Subtitle 2"/>
          <p:cNvSpPr>
            <a:spLocks noGrp="1"/>
          </p:cNvSpPr>
          <p:nvPr>
            <p:ph type="subTitle" idx="1"/>
          </p:nvPr>
        </p:nvSpPr>
        <p:spPr>
          <a:xfrm>
            <a:off x="0" y="3602038"/>
            <a:ext cx="9144000" cy="1655762"/>
          </a:xfrm>
          <a:solidFill>
            <a:schemeClr val="bg1">
              <a:alpha val="69765"/>
            </a:schemeClr>
          </a:solidFill>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53182437-DF84-9B4E-B837-43CEC8BBDD49}" type="datetime1">
              <a:rPr kumimoji="1" lang="ja-JP" altLang="en-US" smtClean="0"/>
              <a:t>2021/5/30</a:t>
            </a:fld>
            <a:endParaRPr kumimoji="1" lang="ja-JP" altLang="en-US"/>
          </a:p>
        </p:txBody>
      </p:sp>
      <p:sp>
        <p:nvSpPr>
          <p:cNvPr id="5" name="Footer Placeholder 4"/>
          <p:cNvSpPr>
            <a:spLocks noGrp="1"/>
          </p:cNvSpPr>
          <p:nvPr>
            <p:ph type="ftr" sz="quarter" idx="11"/>
          </p:nvPr>
        </p:nvSpPr>
        <p:spPr/>
        <p:txBody>
          <a:bodyPr/>
          <a:lstStyle>
            <a:lvl1pPr>
              <a:defRPr sz="1600"/>
            </a:lvl1pPr>
          </a:lstStyle>
          <a:p>
            <a:r>
              <a:rPr kumimoji="1" lang="ja-JP" altLang="en-US"/>
              <a:t>チームにしきへび🐍</a:t>
            </a:r>
          </a:p>
        </p:txBody>
      </p:sp>
      <p:sp>
        <p:nvSpPr>
          <p:cNvPr id="6" name="Slide Number Placeholder 5"/>
          <p:cNvSpPr>
            <a:spLocks noGrp="1"/>
          </p:cNvSpPr>
          <p:nvPr>
            <p:ph type="sldNum" sz="quarter" idx="12"/>
          </p:nvPr>
        </p:nvSpPr>
        <p:spPr/>
        <p:txBody>
          <a:bodyPr/>
          <a:lstStyle>
            <a:lvl1pPr>
              <a:defRPr sz="1600"/>
            </a:lvl1pPr>
          </a:lstStyle>
          <a:p>
            <a:fld id="{0E4475BA-1700-4843-A437-A0AFCFFB1E03}" type="slidenum">
              <a:rPr kumimoji="1" lang="ja-JP" altLang="en-US" smtClean="0"/>
              <a:pPr/>
              <a:t>‹#›</a:t>
            </a:fld>
            <a:endParaRPr kumimoji="1" lang="ja-JP" altLang="en-US"/>
          </a:p>
        </p:txBody>
      </p:sp>
    </p:spTree>
    <p:extLst>
      <p:ext uri="{BB962C8B-B14F-4D97-AF65-F5344CB8AC3E}">
        <p14:creationId xmlns:p14="http://schemas.microsoft.com/office/powerpoint/2010/main" val="804507750"/>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solidFill>
            <a:schemeClr val="tx1">
              <a:alpha val="30000"/>
            </a:schemeClr>
          </a:solidFill>
        </p:spPr>
        <p:txBody>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4" name="Date Placeholder 3"/>
          <p:cNvSpPr>
            <a:spLocks noGrp="1"/>
          </p:cNvSpPr>
          <p:nvPr>
            <p:ph type="dt" sz="half" idx="10"/>
          </p:nvPr>
        </p:nvSpPr>
        <p:spPr/>
        <p:txBody>
          <a:bodyPr/>
          <a:lstStyle/>
          <a:p>
            <a:fld id="{49999690-8BB8-8041-A27A-21B21786FC6A}" type="datetime1">
              <a:rPr kumimoji="1" lang="ja-JP" altLang="en-US" smtClean="0"/>
              <a:t>2021/5/30</a:t>
            </a:fld>
            <a:endParaRPr kumimoji="1" lang="ja-JP" altLang="en-US"/>
          </a:p>
        </p:txBody>
      </p:sp>
      <p:sp>
        <p:nvSpPr>
          <p:cNvPr id="5" name="Footer Placeholder 4"/>
          <p:cNvSpPr>
            <a:spLocks noGrp="1"/>
          </p:cNvSpPr>
          <p:nvPr>
            <p:ph type="ftr" sz="quarter" idx="11"/>
          </p:nvPr>
        </p:nvSpPr>
        <p:spPr/>
        <p:txBody>
          <a:bodyPr/>
          <a:lstStyle>
            <a:lvl1pPr>
              <a:defRPr sz="1600"/>
            </a:lvl1pPr>
          </a:lstStyle>
          <a:p>
            <a:r>
              <a:rPr kumimoji="1" lang="ja-JP" altLang="en-US"/>
              <a:t>チームにしきへび🐍</a:t>
            </a:r>
          </a:p>
        </p:txBody>
      </p:sp>
      <p:sp>
        <p:nvSpPr>
          <p:cNvPr id="6" name="Slide Number Placeholder 5"/>
          <p:cNvSpPr>
            <a:spLocks noGrp="1"/>
          </p:cNvSpPr>
          <p:nvPr>
            <p:ph type="sldNum" sz="quarter" idx="12"/>
          </p:nvPr>
        </p:nvSpPr>
        <p:spPr/>
        <p:txBody>
          <a:bodyPr/>
          <a:lstStyle>
            <a:lvl1pPr>
              <a:defRPr sz="1600"/>
            </a:lvl1pPr>
          </a:lstStyle>
          <a:p>
            <a:fld id="{0E4475BA-1700-4843-A437-A0AFCFFB1E03}" type="slidenum">
              <a:rPr kumimoji="1" lang="ja-JP" altLang="en-US" smtClean="0"/>
              <a:pPr/>
              <a:t>‹#›</a:t>
            </a:fld>
            <a:endParaRPr kumimoji="1" lang="ja-JP" altLang="en-US"/>
          </a:p>
        </p:txBody>
      </p:sp>
      <p:sp>
        <p:nvSpPr>
          <p:cNvPr id="10" name="フリーフォーム 9">
            <a:extLst>
              <a:ext uri="{FF2B5EF4-FFF2-40B4-BE49-F238E27FC236}">
                <a16:creationId xmlns:a16="http://schemas.microsoft.com/office/drawing/2014/main" id="{3E5CEEF4-5B66-E140-B7C7-2DF07424D007}"/>
              </a:ext>
            </a:extLst>
          </p:cNvPr>
          <p:cNvSpPr/>
          <p:nvPr userDrawn="1"/>
        </p:nvSpPr>
        <p:spPr>
          <a:xfrm rot="16200000">
            <a:off x="4305534" y="-3693824"/>
            <a:ext cx="532933" cy="9144000"/>
          </a:xfrm>
          <a:custGeom>
            <a:avLst/>
            <a:gdLst>
              <a:gd name="connsiteX0" fmla="*/ 532933 w 532933"/>
              <a:gd name="connsiteY0" fmla="*/ 8244000 h 9144000"/>
              <a:gd name="connsiteX1" fmla="*/ 532933 w 532933"/>
              <a:gd name="connsiteY1" fmla="*/ 9144000 h 9144000"/>
              <a:gd name="connsiteX2" fmla="*/ 180000 w 532933"/>
              <a:gd name="connsiteY2" fmla="*/ 9144000 h 9144000"/>
              <a:gd name="connsiteX3" fmla="*/ 172933 w 532933"/>
              <a:gd name="connsiteY3" fmla="*/ 9144000 h 9144000"/>
              <a:gd name="connsiteX4" fmla="*/ 0 w 532933"/>
              <a:gd name="connsiteY4" fmla="*/ 9144000 h 9144000"/>
              <a:gd name="connsiteX5" fmla="*/ 0 w 532933"/>
              <a:gd name="connsiteY5" fmla="*/ 0 h 9144000"/>
              <a:gd name="connsiteX6" fmla="*/ 180000 w 532933"/>
              <a:gd name="connsiteY6" fmla="*/ 0 h 9144000"/>
              <a:gd name="connsiteX7" fmla="*/ 180000 w 532933"/>
              <a:gd name="connsiteY7" fmla="*/ 7538134 h 9144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32933" h="9144000">
                <a:moveTo>
                  <a:pt x="532933" y="8244000"/>
                </a:moveTo>
                <a:lnTo>
                  <a:pt x="532933" y="9144000"/>
                </a:lnTo>
                <a:lnTo>
                  <a:pt x="180000" y="9144000"/>
                </a:lnTo>
                <a:lnTo>
                  <a:pt x="172933" y="9144000"/>
                </a:lnTo>
                <a:lnTo>
                  <a:pt x="0" y="9144000"/>
                </a:lnTo>
                <a:lnTo>
                  <a:pt x="0" y="0"/>
                </a:lnTo>
                <a:lnTo>
                  <a:pt x="180000" y="0"/>
                </a:lnTo>
                <a:lnTo>
                  <a:pt x="180000" y="7538134"/>
                </a:lnTo>
                <a:close/>
              </a:path>
            </a:pathLst>
          </a:custGeom>
          <a:solidFill>
            <a:schemeClr val="accent1">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Tree>
    <p:extLst>
      <p:ext uri="{BB962C8B-B14F-4D97-AF65-F5344CB8AC3E}">
        <p14:creationId xmlns:p14="http://schemas.microsoft.com/office/powerpoint/2010/main" val="1420389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ユーザー設定レイアウ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363CE73-5645-C14B-8CC8-18F06F38378C}"/>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E1213FF2-5EA6-5844-92E0-282187304825}"/>
              </a:ext>
            </a:extLst>
          </p:cNvPr>
          <p:cNvSpPr>
            <a:spLocks noGrp="1"/>
          </p:cNvSpPr>
          <p:nvPr>
            <p:ph type="dt" sz="half" idx="10"/>
          </p:nvPr>
        </p:nvSpPr>
        <p:spPr/>
        <p:txBody>
          <a:bodyPr/>
          <a:lstStyle/>
          <a:p>
            <a:fld id="{C48ACED2-E0AE-DE47-97B5-BD0EAB3D915D}" type="datetime1">
              <a:rPr kumimoji="1" lang="ja-JP" altLang="en-US" smtClean="0"/>
              <a:t>2021/5/30</a:t>
            </a:fld>
            <a:endParaRPr kumimoji="1" lang="ja-JP" altLang="en-US"/>
          </a:p>
        </p:txBody>
      </p:sp>
      <p:sp>
        <p:nvSpPr>
          <p:cNvPr id="4" name="フッター プレースホルダー 3">
            <a:extLst>
              <a:ext uri="{FF2B5EF4-FFF2-40B4-BE49-F238E27FC236}">
                <a16:creationId xmlns:a16="http://schemas.microsoft.com/office/drawing/2014/main" id="{1D58BF7A-9170-CC43-8172-3024283F3A61}"/>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FE9302BD-DD1E-644B-BE9E-B11578812934}"/>
              </a:ext>
            </a:extLst>
          </p:cNvPr>
          <p:cNvSpPr>
            <a:spLocks noGrp="1"/>
          </p:cNvSpPr>
          <p:nvPr>
            <p:ph type="sldNum" sz="quarter" idx="12"/>
          </p:nvPr>
        </p:nvSpPr>
        <p:spPr/>
        <p:txBody>
          <a:bodyPr/>
          <a:lstStyle/>
          <a:p>
            <a:fld id="{0E4475BA-1700-4843-A437-A0AFCFFB1E03}" type="slidenum">
              <a:rPr kumimoji="1" lang="ja-JP" altLang="en-US" smtClean="0"/>
              <a:t>‹#›</a:t>
            </a:fld>
            <a:endParaRPr kumimoji="1" lang="ja-JP" altLang="en-US"/>
          </a:p>
        </p:txBody>
      </p:sp>
      <p:sp>
        <p:nvSpPr>
          <p:cNvPr id="10" name="Content Placeholder 2">
            <a:extLst>
              <a:ext uri="{FF2B5EF4-FFF2-40B4-BE49-F238E27FC236}">
                <a16:creationId xmlns:a16="http://schemas.microsoft.com/office/drawing/2014/main" id="{4568AD5B-FA43-D145-B5BE-E598BE010204}"/>
              </a:ext>
            </a:extLst>
          </p:cNvPr>
          <p:cNvSpPr>
            <a:spLocks noGrp="1"/>
          </p:cNvSpPr>
          <p:nvPr>
            <p:ph idx="1"/>
          </p:nvPr>
        </p:nvSpPr>
        <p:spPr>
          <a:xfrm>
            <a:off x="3028950" y="1569023"/>
            <a:ext cx="5742005" cy="4351338"/>
          </a:xfrm>
          <a:noFill/>
        </p:spPr>
        <p:txBody>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16" name="フリーフォーム 15">
            <a:extLst>
              <a:ext uri="{FF2B5EF4-FFF2-40B4-BE49-F238E27FC236}">
                <a16:creationId xmlns:a16="http://schemas.microsoft.com/office/drawing/2014/main" id="{ABDAFC6A-DED3-AB44-A9DB-7E64487FAE2C}"/>
              </a:ext>
            </a:extLst>
          </p:cNvPr>
          <p:cNvSpPr/>
          <p:nvPr userDrawn="1"/>
        </p:nvSpPr>
        <p:spPr>
          <a:xfrm>
            <a:off x="1957950" y="0"/>
            <a:ext cx="7186050" cy="6858000"/>
          </a:xfrm>
          <a:custGeom>
            <a:avLst/>
            <a:gdLst>
              <a:gd name="connsiteX0" fmla="*/ 1251212 w 7186050"/>
              <a:gd name="connsiteY0" fmla="*/ 0 h 6858000"/>
              <a:gd name="connsiteX1" fmla="*/ 7186050 w 7186050"/>
              <a:gd name="connsiteY1" fmla="*/ 0 h 6858000"/>
              <a:gd name="connsiteX2" fmla="*/ 7186050 w 7186050"/>
              <a:gd name="connsiteY2" fmla="*/ 6858000 h 6858000"/>
              <a:gd name="connsiteX3" fmla="*/ 1251213 w 7186050"/>
              <a:gd name="connsiteY3" fmla="*/ 6858000 h 6858000"/>
              <a:gd name="connsiteX4" fmla="*/ 1181100 w 7186050"/>
              <a:gd name="connsiteY4" fmla="*/ 6810553 h 6858000"/>
              <a:gd name="connsiteX5" fmla="*/ 0 w 7186050"/>
              <a:gd name="connsiteY5" fmla="*/ 3429000 h 6858000"/>
              <a:gd name="connsiteX6" fmla="*/ 1181100 w 7186050"/>
              <a:gd name="connsiteY6" fmla="*/ 4744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6050" h="6858000">
                <a:moveTo>
                  <a:pt x="1251212" y="0"/>
                </a:moveTo>
                <a:lnTo>
                  <a:pt x="7186050" y="0"/>
                </a:lnTo>
                <a:lnTo>
                  <a:pt x="7186050" y="6858000"/>
                </a:lnTo>
                <a:lnTo>
                  <a:pt x="1251213" y="6858000"/>
                </a:lnTo>
                <a:lnTo>
                  <a:pt x="1181100" y="6810553"/>
                </a:lnTo>
                <a:cubicBezTo>
                  <a:pt x="491875" y="6305835"/>
                  <a:pt x="0" y="4982301"/>
                  <a:pt x="0" y="3429000"/>
                </a:cubicBezTo>
                <a:cubicBezTo>
                  <a:pt x="0" y="1875699"/>
                  <a:pt x="491875" y="552165"/>
                  <a:pt x="1181100" y="47447"/>
                </a:cubicBezTo>
                <a:close/>
              </a:path>
            </a:pathLst>
          </a:cu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kumimoji="1" lang="ja-JP" altLang="en-US"/>
          </a:p>
        </p:txBody>
      </p:sp>
    </p:spTree>
    <p:extLst>
      <p:ext uri="{BB962C8B-B14F-4D97-AF65-F5344CB8AC3E}">
        <p14:creationId xmlns:p14="http://schemas.microsoft.com/office/powerpoint/2010/main" val="25958952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microsoft.com/office/2007/relationships/hdphoto" Target="../media/hdphoto1.wdp"/><Relationship Id="rId5" Type="http://schemas.openxmlformats.org/officeDocument/2006/relationships/image" Target="../media/image1.png"/><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図 9">
            <a:extLst>
              <a:ext uri="{FF2B5EF4-FFF2-40B4-BE49-F238E27FC236}">
                <a16:creationId xmlns:a16="http://schemas.microsoft.com/office/drawing/2014/main" id="{D3669F9A-06F1-FB42-A8FA-AE8AF9CACA33}"/>
              </a:ext>
            </a:extLst>
          </p:cNvPr>
          <p:cNvPicPr>
            <a:picLocks noChangeAspect="1"/>
          </p:cNvPicPr>
          <p:nvPr userDrawn="1"/>
        </p:nvPicPr>
        <p:blipFill>
          <a:blip r:embed="rId5">
            <a:alphaModFix amt="50000"/>
            <a:extLst>
              <a:ext uri="{BEBA8EAE-BF5A-486C-A8C5-ECC9F3942E4B}">
                <a14:imgProps xmlns:a14="http://schemas.microsoft.com/office/drawing/2010/main">
                  <a14:imgLayer r:embed="rId6">
                    <a14:imgEffect>
                      <a14:colorTemperature colorTemp="11500"/>
                    </a14:imgEffect>
                  </a14:imgLayer>
                </a14:imgProps>
              </a:ext>
            </a:extLst>
          </a:blip>
          <a:stretch>
            <a:fillRect/>
          </a:stretch>
        </p:blipFill>
        <p:spPr>
          <a:xfrm>
            <a:off x="-1" y="0"/>
            <a:ext cx="9144001" cy="6869555"/>
          </a:xfrm>
          <a:prstGeom prst="rect">
            <a:avLst/>
          </a:prstGeom>
        </p:spPr>
      </p:pic>
      <p:sp>
        <p:nvSpPr>
          <p:cNvPr id="2" name="Title Placeholder 1"/>
          <p:cNvSpPr>
            <a:spLocks noGrp="1"/>
          </p:cNvSpPr>
          <p:nvPr>
            <p:ph type="title"/>
          </p:nvPr>
        </p:nvSpPr>
        <p:spPr>
          <a:xfrm>
            <a:off x="0" y="17846"/>
            <a:ext cx="9144000" cy="1115187"/>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84A35C-EDFC-0A41-A097-3FAF51F65A4B}" type="datetime1">
              <a:rPr kumimoji="1" lang="ja-JP" altLang="en-US" smtClean="0"/>
              <a:t>2021/5/30</a:t>
            </a:fld>
            <a:endParaRPr kumimoji="1" lang="ja-JP"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kumimoji="1" lang="ja-JP" altLang="en-US"/>
              <a:t>チームにしきへび🐍</a:t>
            </a: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E4475BA-1700-4843-A437-A0AFCFFB1E03}" type="slidenum">
              <a:rPr kumimoji="1" lang="ja-JP" altLang="en-US" smtClean="0"/>
              <a:t>‹#›</a:t>
            </a:fld>
            <a:endParaRPr kumimoji="1" lang="ja-JP" altLang="en-US"/>
          </a:p>
        </p:txBody>
      </p:sp>
    </p:spTree>
    <p:extLst>
      <p:ext uri="{BB962C8B-B14F-4D97-AF65-F5344CB8AC3E}">
        <p14:creationId xmlns:p14="http://schemas.microsoft.com/office/powerpoint/2010/main" val="306024091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Lst>
  <p:hf hdr="0" dt="0"/>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pitchFamily="2" charset="2"/>
        <a:buChar char="u"/>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pitchFamily="2" charset="2"/>
        <a:buChar char="u"/>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pitchFamily="2" charset="2"/>
        <a:buChar char="u"/>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pitchFamily="2" charset="2"/>
        <a:buChar char="u"/>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pitchFamily="2" charset="2"/>
        <a:buChar char="u"/>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8.jpg"/><Relationship Id="rId7" Type="http://schemas.openxmlformats.org/officeDocument/2006/relationships/image" Target="../media/image13.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7.png"/><Relationship Id="rId7" Type="http://schemas.openxmlformats.org/officeDocument/2006/relationships/image" Target="../media/image4.pn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9.png"/><Relationship Id="rId10" Type="http://schemas.openxmlformats.org/officeDocument/2006/relationships/image" Target="../media/image22.jpg"/><Relationship Id="rId4" Type="http://schemas.openxmlformats.org/officeDocument/2006/relationships/image" Target="../media/image8.jpg"/><Relationship Id="rId9" Type="http://schemas.openxmlformats.org/officeDocument/2006/relationships/image" Target="../media/image21.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3.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DAE86E4-D6A9-C949-8FE6-BC549D1EDE87}"/>
              </a:ext>
            </a:extLst>
          </p:cNvPr>
          <p:cNvSpPr>
            <a:spLocks noGrp="1"/>
          </p:cNvSpPr>
          <p:nvPr>
            <p:ph type="ctrTitle"/>
          </p:nvPr>
        </p:nvSpPr>
        <p:spPr/>
        <p:txBody>
          <a:bodyPr/>
          <a:lstStyle/>
          <a:p>
            <a:r>
              <a:rPr kumimoji="1" lang="ja-JP" altLang="en-US"/>
              <a:t>　</a:t>
            </a:r>
            <a:r>
              <a:rPr lang="ja-JP" altLang="en-US"/>
              <a:t>　</a:t>
            </a:r>
            <a:r>
              <a:rPr kumimoji="1" lang="ja-JP" altLang="en-US"/>
              <a:t>ビズリク</a:t>
            </a:r>
            <a:br>
              <a:rPr kumimoji="1" lang="en-US" altLang="ja-JP" dirty="0"/>
            </a:br>
            <a:r>
              <a:rPr kumimoji="1" lang="en-US" altLang="ja-JP" sz="4000" dirty="0"/>
              <a:t>Vis for Recruitment</a:t>
            </a:r>
            <a:endParaRPr kumimoji="1" lang="ja-JP" altLang="en-US"/>
          </a:p>
        </p:txBody>
      </p:sp>
      <p:sp>
        <p:nvSpPr>
          <p:cNvPr id="3" name="字幕 2">
            <a:extLst>
              <a:ext uri="{FF2B5EF4-FFF2-40B4-BE49-F238E27FC236}">
                <a16:creationId xmlns:a16="http://schemas.microsoft.com/office/drawing/2014/main" id="{6BC367B4-7BED-0447-BBE7-BD55B24AE321}"/>
              </a:ext>
            </a:extLst>
          </p:cNvPr>
          <p:cNvSpPr>
            <a:spLocks noGrp="1"/>
          </p:cNvSpPr>
          <p:nvPr>
            <p:ph type="subTitle" idx="1"/>
          </p:nvPr>
        </p:nvSpPr>
        <p:spPr/>
        <p:txBody>
          <a:bodyPr>
            <a:normAutofit/>
          </a:bodyPr>
          <a:lstStyle/>
          <a:p>
            <a:pPr lvl="2" algn="l"/>
            <a:r>
              <a:rPr kumimoji="1" lang="en-US" altLang="ja-JP" sz="2000" dirty="0"/>
              <a:t>A: </a:t>
            </a:r>
            <a:r>
              <a:rPr kumimoji="1" lang="ja-JP" altLang="en-US" sz="2000"/>
              <a:t>チームにしきへび🐍</a:t>
            </a:r>
            <a:endParaRPr kumimoji="1" lang="en-US" altLang="ja-JP" sz="2000" dirty="0"/>
          </a:p>
          <a:p>
            <a:pPr marL="1200150" lvl="2" indent="-285750" algn="l">
              <a:buFont typeface="Wingdings" pitchFamily="2" charset="2"/>
              <a:buChar char="u"/>
            </a:pPr>
            <a:r>
              <a:rPr kumimoji="1" lang="ja-JP" altLang="en-US" sz="1400"/>
              <a:t>鳥羽望海（リーダー）</a:t>
            </a:r>
            <a:endParaRPr kumimoji="1" lang="en-US" altLang="ja-JP" sz="1400" dirty="0"/>
          </a:p>
          <a:p>
            <a:pPr marL="1200150" lvl="2" indent="-285750" algn="l">
              <a:buFont typeface="Wingdings" pitchFamily="2" charset="2"/>
              <a:buChar char="u"/>
            </a:pPr>
            <a:r>
              <a:rPr lang="ja-JP" altLang="en-US" sz="1400"/>
              <a:t>阿部泰希</a:t>
            </a:r>
            <a:endParaRPr lang="en-US" altLang="ja-JP" sz="1400" dirty="0"/>
          </a:p>
          <a:p>
            <a:pPr marL="1200150" lvl="2" indent="-285750" algn="l">
              <a:buFont typeface="Wingdings" pitchFamily="2" charset="2"/>
              <a:buChar char="u"/>
            </a:pPr>
            <a:r>
              <a:rPr lang="ja-JP" altLang="en-US" sz="1400"/>
              <a:t>及川佑人</a:t>
            </a:r>
            <a:endParaRPr lang="en-US" altLang="ja-JP" sz="1400" dirty="0"/>
          </a:p>
          <a:p>
            <a:pPr marL="1200150" lvl="2" indent="-285750" algn="l">
              <a:buFont typeface="Wingdings" pitchFamily="2" charset="2"/>
              <a:buChar char="u"/>
            </a:pPr>
            <a:r>
              <a:rPr kumimoji="1" lang="ja-JP" altLang="en-US" sz="1400"/>
              <a:t>大矢隆晟</a:t>
            </a:r>
            <a:endParaRPr kumimoji="1" lang="en-US" altLang="ja-JP" sz="1400" dirty="0"/>
          </a:p>
          <a:p>
            <a:pPr marL="1200150" lvl="2" indent="-285750" algn="l">
              <a:buFont typeface="Wingdings" pitchFamily="2" charset="2"/>
              <a:buChar char="u"/>
            </a:pPr>
            <a:r>
              <a:rPr lang="ja-JP" altLang="en-US" sz="1400"/>
              <a:t>中澤侑己</a:t>
            </a:r>
            <a:endParaRPr lang="en-US" altLang="ja-JP" sz="1400" dirty="0"/>
          </a:p>
        </p:txBody>
      </p:sp>
      <p:grpSp>
        <p:nvGrpSpPr>
          <p:cNvPr id="26" name="グループ化 25">
            <a:extLst>
              <a:ext uri="{FF2B5EF4-FFF2-40B4-BE49-F238E27FC236}">
                <a16:creationId xmlns:a16="http://schemas.microsoft.com/office/drawing/2014/main" id="{C3B6DA26-4833-774B-8913-B416E1FCED72}"/>
              </a:ext>
            </a:extLst>
          </p:cNvPr>
          <p:cNvGrpSpPr/>
          <p:nvPr/>
        </p:nvGrpSpPr>
        <p:grpSpPr>
          <a:xfrm>
            <a:off x="1993793" y="1915259"/>
            <a:ext cx="1855138" cy="801807"/>
            <a:chOff x="1096327" y="863797"/>
            <a:chExt cx="1855138" cy="801807"/>
          </a:xfrm>
        </p:grpSpPr>
        <p:sp>
          <p:nvSpPr>
            <p:cNvPr id="18" name="グラフィックス 7">
              <a:extLst>
                <a:ext uri="{FF2B5EF4-FFF2-40B4-BE49-F238E27FC236}">
                  <a16:creationId xmlns:a16="http://schemas.microsoft.com/office/drawing/2014/main" id="{AC82E354-860F-2E4A-846A-E5F2D8107BB3}"/>
                </a:ext>
              </a:extLst>
            </p:cNvPr>
            <p:cNvSpPr/>
            <p:nvPr/>
          </p:nvSpPr>
          <p:spPr>
            <a:xfrm flipV="1">
              <a:off x="1096327" y="863797"/>
              <a:ext cx="1855138" cy="801807"/>
            </a:xfrm>
            <a:custGeom>
              <a:avLst/>
              <a:gdLst>
                <a:gd name="connsiteX0" fmla="*/ 573376 w 1855138"/>
                <a:gd name="connsiteY0" fmla="*/ 798177 h 801807"/>
                <a:gd name="connsiteX1" fmla="*/ 602023 w 1855138"/>
                <a:gd name="connsiteY1" fmla="*/ 745058 h 801807"/>
                <a:gd name="connsiteX2" fmla="*/ 609916 w 1855138"/>
                <a:gd name="connsiteY2" fmla="*/ 733530 h 801807"/>
                <a:gd name="connsiteX3" fmla="*/ 603631 w 1855138"/>
                <a:gd name="connsiteY3" fmla="*/ 731925 h 801807"/>
                <a:gd name="connsiteX4" fmla="*/ 510820 w 1855138"/>
                <a:gd name="connsiteY4" fmla="*/ 703614 h 801807"/>
                <a:gd name="connsiteX5" fmla="*/ 473257 w 1855138"/>
                <a:gd name="connsiteY5" fmla="*/ 688875 h 801807"/>
                <a:gd name="connsiteX6" fmla="*/ 509066 w 1855138"/>
                <a:gd name="connsiteY6" fmla="*/ 697777 h 801807"/>
                <a:gd name="connsiteX7" fmla="*/ 579953 w 1855138"/>
                <a:gd name="connsiteY7" fmla="*/ 713683 h 801807"/>
                <a:gd name="connsiteX8" fmla="*/ 617955 w 1855138"/>
                <a:gd name="connsiteY8" fmla="*/ 721272 h 801807"/>
                <a:gd name="connsiteX9" fmla="*/ 631547 w 1855138"/>
                <a:gd name="connsiteY9" fmla="*/ 706970 h 801807"/>
                <a:gd name="connsiteX10" fmla="*/ 724651 w 1855138"/>
                <a:gd name="connsiteY10" fmla="*/ 653706 h 801807"/>
                <a:gd name="connsiteX11" fmla="*/ 723043 w 1855138"/>
                <a:gd name="connsiteY11" fmla="*/ 648306 h 801807"/>
                <a:gd name="connsiteX12" fmla="*/ 507020 w 1855138"/>
                <a:gd name="connsiteY12" fmla="*/ 662024 h 801807"/>
                <a:gd name="connsiteX13" fmla="*/ 381761 w 1855138"/>
                <a:gd name="connsiteY13" fmla="*/ 777893 h 801807"/>
                <a:gd name="connsiteX14" fmla="*/ 381322 w 1855138"/>
                <a:gd name="connsiteY14" fmla="*/ 774536 h 801807"/>
                <a:gd name="connsiteX15" fmla="*/ 456595 w 1855138"/>
                <a:gd name="connsiteY15" fmla="*/ 661002 h 801807"/>
                <a:gd name="connsiteX16" fmla="*/ 531136 w 1855138"/>
                <a:gd name="connsiteY16" fmla="*/ 610948 h 801807"/>
                <a:gd name="connsiteX17" fmla="*/ 578638 w 1855138"/>
                <a:gd name="connsiteY17" fmla="*/ 597668 h 801807"/>
                <a:gd name="connsiteX18" fmla="*/ 582146 w 1855138"/>
                <a:gd name="connsiteY18" fmla="*/ 596355 h 801807"/>
                <a:gd name="connsiteX19" fmla="*/ 531867 w 1855138"/>
                <a:gd name="connsiteY19" fmla="*/ 593290 h 801807"/>
                <a:gd name="connsiteX20" fmla="*/ 277695 w 1855138"/>
                <a:gd name="connsiteY20" fmla="*/ 671655 h 801807"/>
                <a:gd name="connsiteX21" fmla="*/ 216601 w 1855138"/>
                <a:gd name="connsiteY21" fmla="*/ 738492 h 801807"/>
                <a:gd name="connsiteX22" fmla="*/ 212801 w 1855138"/>
                <a:gd name="connsiteY22" fmla="*/ 743161 h 801807"/>
                <a:gd name="connsiteX23" fmla="*/ 242763 w 1855138"/>
                <a:gd name="connsiteY23" fmla="*/ 691064 h 801807"/>
                <a:gd name="connsiteX24" fmla="*/ 289680 w 1855138"/>
                <a:gd name="connsiteY24" fmla="*/ 633859 h 801807"/>
                <a:gd name="connsiteX25" fmla="*/ 382638 w 1855138"/>
                <a:gd name="connsiteY25" fmla="*/ 565563 h 801807"/>
                <a:gd name="connsiteX26" fmla="*/ 442563 w 1855138"/>
                <a:gd name="connsiteY26" fmla="*/ 543528 h 801807"/>
                <a:gd name="connsiteX27" fmla="*/ 456741 w 1855138"/>
                <a:gd name="connsiteY27" fmla="*/ 539296 h 801807"/>
                <a:gd name="connsiteX28" fmla="*/ 427509 w 1855138"/>
                <a:gd name="connsiteY28" fmla="*/ 542214 h 801807"/>
                <a:gd name="connsiteX29" fmla="*/ 125397 w 1855138"/>
                <a:gd name="connsiteY29" fmla="*/ 632546 h 801807"/>
                <a:gd name="connsiteX30" fmla="*/ 106543 w 1855138"/>
                <a:gd name="connsiteY30" fmla="*/ 649474 h 801807"/>
                <a:gd name="connsiteX31" fmla="*/ 96458 w 1855138"/>
                <a:gd name="connsiteY31" fmla="*/ 659689 h 801807"/>
                <a:gd name="connsiteX32" fmla="*/ 102596 w 1855138"/>
                <a:gd name="connsiteY32" fmla="*/ 650495 h 801807"/>
                <a:gd name="connsiteX33" fmla="*/ 186053 w 1855138"/>
                <a:gd name="connsiteY33" fmla="*/ 560601 h 801807"/>
                <a:gd name="connsiteX34" fmla="*/ 318328 w 1855138"/>
                <a:gd name="connsiteY34" fmla="*/ 491284 h 801807"/>
                <a:gd name="connsiteX35" fmla="*/ 375330 w 1855138"/>
                <a:gd name="connsiteY35" fmla="*/ 480193 h 801807"/>
                <a:gd name="connsiteX36" fmla="*/ 390677 w 1855138"/>
                <a:gd name="connsiteY36" fmla="*/ 478442 h 801807"/>
                <a:gd name="connsiteX37" fmla="*/ 395792 w 1855138"/>
                <a:gd name="connsiteY37" fmla="*/ 477567 h 801807"/>
                <a:gd name="connsiteX38" fmla="*/ 391407 w 1855138"/>
                <a:gd name="connsiteY38" fmla="*/ 476253 h 801807"/>
                <a:gd name="connsiteX39" fmla="*/ 332213 w 1855138"/>
                <a:gd name="connsiteY39" fmla="*/ 466330 h 801807"/>
                <a:gd name="connsiteX40" fmla="*/ 197746 w 1855138"/>
                <a:gd name="connsiteY40" fmla="*/ 466330 h 801807"/>
                <a:gd name="connsiteX41" fmla="*/ 1892 w 1855138"/>
                <a:gd name="connsiteY41" fmla="*/ 528351 h 801807"/>
                <a:gd name="connsiteX42" fmla="*/ 29370 w 1855138"/>
                <a:gd name="connsiteY42" fmla="*/ 509963 h 801807"/>
                <a:gd name="connsiteX43" fmla="*/ 379422 w 1855138"/>
                <a:gd name="connsiteY43" fmla="*/ 380377 h 801807"/>
                <a:gd name="connsiteX44" fmla="*/ 401200 w 1855138"/>
                <a:gd name="connsiteY44" fmla="*/ 377312 h 801807"/>
                <a:gd name="connsiteX45" fmla="*/ 408216 w 1855138"/>
                <a:gd name="connsiteY45" fmla="*/ 383441 h 801807"/>
                <a:gd name="connsiteX46" fmla="*/ 490942 w 1855138"/>
                <a:gd name="connsiteY46" fmla="*/ 448964 h 801807"/>
                <a:gd name="connsiteX47" fmla="*/ 796269 w 1855138"/>
                <a:gd name="connsiteY47" fmla="*/ 570525 h 801807"/>
                <a:gd name="connsiteX48" fmla="*/ 898288 w 1855138"/>
                <a:gd name="connsiteY48" fmla="*/ 581616 h 801807"/>
                <a:gd name="connsiteX49" fmla="*/ 887034 w 1855138"/>
                <a:gd name="connsiteY49" fmla="*/ 572860 h 801807"/>
                <a:gd name="connsiteX50" fmla="*/ 744529 w 1855138"/>
                <a:gd name="connsiteY50" fmla="*/ 376582 h 801807"/>
                <a:gd name="connsiteX51" fmla="*/ 747452 w 1855138"/>
                <a:gd name="connsiteY51" fmla="*/ 241012 h 801807"/>
                <a:gd name="connsiteX52" fmla="*/ 870810 w 1855138"/>
                <a:gd name="connsiteY52" fmla="*/ 66479 h 801807"/>
                <a:gd name="connsiteX53" fmla="*/ 921674 w 1855138"/>
                <a:gd name="connsiteY53" fmla="*/ 39482 h 801807"/>
                <a:gd name="connsiteX54" fmla="*/ 928105 w 1855138"/>
                <a:gd name="connsiteY54" fmla="*/ 36417 h 801807"/>
                <a:gd name="connsiteX55" fmla="*/ 910566 w 1855138"/>
                <a:gd name="connsiteY55" fmla="*/ 38022 h 801807"/>
                <a:gd name="connsiteX56" fmla="*/ 428386 w 1855138"/>
                <a:gd name="connsiteY56" fmla="*/ 308433 h 801807"/>
                <a:gd name="connsiteX57" fmla="*/ 414793 w 1855138"/>
                <a:gd name="connsiteY57" fmla="*/ 324777 h 801807"/>
                <a:gd name="connsiteX58" fmla="*/ 460687 w 1855138"/>
                <a:gd name="connsiteY58" fmla="*/ 233132 h 801807"/>
                <a:gd name="connsiteX59" fmla="*/ 472526 w 1855138"/>
                <a:gd name="connsiteY59" fmla="*/ 214745 h 801807"/>
                <a:gd name="connsiteX60" fmla="*/ 464195 w 1855138"/>
                <a:gd name="connsiteY60" fmla="*/ 212410 h 801807"/>
                <a:gd name="connsiteX61" fmla="*/ 389215 w 1855138"/>
                <a:gd name="connsiteY61" fmla="*/ 179138 h 801807"/>
                <a:gd name="connsiteX62" fmla="*/ 327390 w 1855138"/>
                <a:gd name="connsiteY62" fmla="*/ 110988 h 801807"/>
                <a:gd name="connsiteX63" fmla="*/ 316135 w 1855138"/>
                <a:gd name="connsiteY63" fmla="*/ 84136 h 801807"/>
                <a:gd name="connsiteX64" fmla="*/ 323297 w 1855138"/>
                <a:gd name="connsiteY64" fmla="*/ 94352 h 801807"/>
                <a:gd name="connsiteX65" fmla="*/ 486703 w 1855138"/>
                <a:gd name="connsiteY65" fmla="*/ 185413 h 801807"/>
                <a:gd name="connsiteX66" fmla="*/ 500296 w 1855138"/>
                <a:gd name="connsiteY66" fmla="*/ 187456 h 801807"/>
                <a:gd name="connsiteX67" fmla="*/ 519589 w 1855138"/>
                <a:gd name="connsiteY67" fmla="*/ 168047 h 801807"/>
                <a:gd name="connsiteX68" fmla="*/ 563291 w 1855138"/>
                <a:gd name="connsiteY68" fmla="*/ 130688 h 801807"/>
                <a:gd name="connsiteX69" fmla="*/ 564606 w 1855138"/>
                <a:gd name="connsiteY69" fmla="*/ 129667 h 801807"/>
                <a:gd name="connsiteX70" fmla="*/ 552767 w 1855138"/>
                <a:gd name="connsiteY70" fmla="*/ 125727 h 801807"/>
                <a:gd name="connsiteX71" fmla="*/ 525289 w 1855138"/>
                <a:gd name="connsiteY71" fmla="*/ 115220 h 801807"/>
                <a:gd name="connsiteX72" fmla="*/ 474718 w 1855138"/>
                <a:gd name="connsiteY72" fmla="*/ 67208 h 801807"/>
                <a:gd name="connsiteX73" fmla="*/ 478665 w 1855138"/>
                <a:gd name="connsiteY73" fmla="*/ 59766 h 801807"/>
                <a:gd name="connsiteX74" fmla="*/ 528797 w 1855138"/>
                <a:gd name="connsiteY74" fmla="*/ 94352 h 801807"/>
                <a:gd name="connsiteX75" fmla="*/ 579515 w 1855138"/>
                <a:gd name="connsiteY75" fmla="*/ 108361 h 801807"/>
                <a:gd name="connsiteX76" fmla="*/ 595154 w 1855138"/>
                <a:gd name="connsiteY76" fmla="*/ 109237 h 801807"/>
                <a:gd name="connsiteX77" fmla="*/ 615616 w 1855138"/>
                <a:gd name="connsiteY77" fmla="*/ 95811 h 801807"/>
                <a:gd name="connsiteX78" fmla="*/ 676272 w 1855138"/>
                <a:gd name="connsiteY78" fmla="*/ 62685 h 801807"/>
                <a:gd name="connsiteX79" fmla="*/ 687819 w 1855138"/>
                <a:gd name="connsiteY79" fmla="*/ 58161 h 801807"/>
                <a:gd name="connsiteX80" fmla="*/ 678465 w 1855138"/>
                <a:gd name="connsiteY80" fmla="*/ 51740 h 801807"/>
                <a:gd name="connsiteX81" fmla="*/ 635786 w 1855138"/>
                <a:gd name="connsiteY81" fmla="*/ 9274 h 801807"/>
                <a:gd name="connsiteX82" fmla="*/ 627455 w 1855138"/>
                <a:gd name="connsiteY82" fmla="*/ -2693 h 801807"/>
                <a:gd name="connsiteX83" fmla="*/ 638125 w 1855138"/>
                <a:gd name="connsiteY83" fmla="*/ 3291 h 801807"/>
                <a:gd name="connsiteX84" fmla="*/ 717197 w 1855138"/>
                <a:gd name="connsiteY84" fmla="*/ 34228 h 801807"/>
                <a:gd name="connsiteX85" fmla="*/ 757245 w 1855138"/>
                <a:gd name="connsiteY85" fmla="*/ 30726 h 801807"/>
                <a:gd name="connsiteX86" fmla="*/ 1090634 w 1855138"/>
                <a:gd name="connsiteY86" fmla="*/ -795 h 801807"/>
                <a:gd name="connsiteX87" fmla="*/ 1218670 w 1855138"/>
                <a:gd name="connsiteY87" fmla="*/ 5917 h 801807"/>
                <a:gd name="connsiteX88" fmla="*/ 1317328 w 1855138"/>
                <a:gd name="connsiteY88" fmla="*/ 15549 h 801807"/>
                <a:gd name="connsiteX89" fmla="*/ 1649840 w 1855138"/>
                <a:gd name="connsiteY89" fmla="*/ 66771 h 801807"/>
                <a:gd name="connsiteX90" fmla="*/ 1722335 w 1855138"/>
                <a:gd name="connsiteY90" fmla="*/ 74797 h 801807"/>
                <a:gd name="connsiteX91" fmla="*/ 1838386 w 1855138"/>
                <a:gd name="connsiteY91" fmla="*/ 65895 h 801807"/>
                <a:gd name="connsiteX92" fmla="*/ 1768083 w 1855138"/>
                <a:gd name="connsiteY92" fmla="*/ 89098 h 801807"/>
                <a:gd name="connsiteX93" fmla="*/ 1676880 w 1855138"/>
                <a:gd name="connsiteY93" fmla="*/ 103691 h 801807"/>
                <a:gd name="connsiteX94" fmla="*/ 1599415 w 1855138"/>
                <a:gd name="connsiteY94" fmla="*/ 90557 h 801807"/>
                <a:gd name="connsiteX95" fmla="*/ 1194554 w 1855138"/>
                <a:gd name="connsiteY95" fmla="*/ 35104 h 801807"/>
                <a:gd name="connsiteX96" fmla="*/ 1155237 w 1855138"/>
                <a:gd name="connsiteY96" fmla="*/ 32331 h 801807"/>
                <a:gd name="connsiteX97" fmla="*/ 1160937 w 1855138"/>
                <a:gd name="connsiteY97" fmla="*/ 38022 h 801807"/>
                <a:gd name="connsiteX98" fmla="*/ 1239863 w 1855138"/>
                <a:gd name="connsiteY98" fmla="*/ 82969 h 801807"/>
                <a:gd name="connsiteX99" fmla="*/ 1305635 w 1855138"/>
                <a:gd name="connsiteY99" fmla="*/ 154767 h 801807"/>
                <a:gd name="connsiteX100" fmla="*/ 1342175 w 1855138"/>
                <a:gd name="connsiteY100" fmla="*/ 411022 h 801807"/>
                <a:gd name="connsiteX101" fmla="*/ 1297304 w 1855138"/>
                <a:gd name="connsiteY101" fmla="*/ 497121 h 801807"/>
                <a:gd name="connsiteX102" fmla="*/ 1285757 w 1855138"/>
                <a:gd name="connsiteY102" fmla="*/ 513028 h 801807"/>
                <a:gd name="connsiteX103" fmla="*/ 1305927 w 1855138"/>
                <a:gd name="connsiteY103" fmla="*/ 505148 h 801807"/>
                <a:gd name="connsiteX104" fmla="*/ 1833709 w 1855138"/>
                <a:gd name="connsiteY104" fmla="*/ 157978 h 801807"/>
                <a:gd name="connsiteX105" fmla="*/ 1849348 w 1855138"/>
                <a:gd name="connsiteY105" fmla="*/ 144844 h 801807"/>
                <a:gd name="connsiteX106" fmla="*/ 1792053 w 1855138"/>
                <a:gd name="connsiteY106" fmla="*/ 219706 h 801807"/>
                <a:gd name="connsiteX107" fmla="*/ 1456325 w 1855138"/>
                <a:gd name="connsiteY107" fmla="*/ 526745 h 801807"/>
                <a:gd name="connsiteX108" fmla="*/ 1016239 w 1855138"/>
                <a:gd name="connsiteY108" fmla="*/ 694858 h 801807"/>
                <a:gd name="connsiteX109" fmla="*/ 880749 w 1855138"/>
                <a:gd name="connsiteY109" fmla="*/ 696755 h 801807"/>
                <a:gd name="connsiteX110" fmla="*/ 694542 w 1855138"/>
                <a:gd name="connsiteY110" fmla="*/ 714413 h 801807"/>
                <a:gd name="connsiteX111" fmla="*/ 667503 w 1855138"/>
                <a:gd name="connsiteY111" fmla="*/ 724044 h 801807"/>
                <a:gd name="connsiteX112" fmla="*/ 658879 w 1855138"/>
                <a:gd name="connsiteY112" fmla="*/ 728130 h 801807"/>
                <a:gd name="connsiteX113" fmla="*/ 687234 w 1855138"/>
                <a:gd name="connsiteY113" fmla="*/ 732071 h 801807"/>
                <a:gd name="connsiteX114" fmla="*/ 889811 w 1855138"/>
                <a:gd name="connsiteY114" fmla="*/ 744475 h 801807"/>
                <a:gd name="connsiteX115" fmla="*/ 1065933 w 1855138"/>
                <a:gd name="connsiteY115" fmla="*/ 729590 h 801807"/>
                <a:gd name="connsiteX116" fmla="*/ 1549575 w 1855138"/>
                <a:gd name="connsiteY116" fmla="*/ 537982 h 801807"/>
                <a:gd name="connsiteX117" fmla="*/ 1773199 w 1855138"/>
                <a:gd name="connsiteY117" fmla="*/ 353233 h 801807"/>
                <a:gd name="connsiteX118" fmla="*/ 1807546 w 1855138"/>
                <a:gd name="connsiteY118" fmla="*/ 319669 h 801807"/>
                <a:gd name="connsiteX119" fmla="*/ 1792346 w 1855138"/>
                <a:gd name="connsiteY119" fmla="*/ 338640 h 801807"/>
                <a:gd name="connsiteX120" fmla="*/ 1597954 w 1855138"/>
                <a:gd name="connsiteY120" fmla="*/ 529956 h 801807"/>
                <a:gd name="connsiteX121" fmla="*/ 1155091 w 1855138"/>
                <a:gd name="connsiteY121" fmla="*/ 743599 h 801807"/>
                <a:gd name="connsiteX122" fmla="*/ 677441 w 1855138"/>
                <a:gd name="connsiteY122" fmla="*/ 748707 h 801807"/>
                <a:gd name="connsiteX123" fmla="*/ 647040 w 1855138"/>
                <a:gd name="connsiteY123" fmla="*/ 742432 h 801807"/>
                <a:gd name="connsiteX124" fmla="*/ 635201 w 1855138"/>
                <a:gd name="connsiteY124" fmla="*/ 739659 h 801807"/>
                <a:gd name="connsiteX125" fmla="*/ 625847 w 1855138"/>
                <a:gd name="connsiteY125" fmla="*/ 746080 h 801807"/>
                <a:gd name="connsiteX126" fmla="*/ 577907 w 1855138"/>
                <a:gd name="connsiteY126" fmla="*/ 793653 h 801807"/>
                <a:gd name="connsiteX127" fmla="*/ 573376 w 1855138"/>
                <a:gd name="connsiteY127" fmla="*/ 798177 h 801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1855138" h="801807">
                  <a:moveTo>
                    <a:pt x="573376" y="798177"/>
                  </a:moveTo>
                  <a:cubicBezTo>
                    <a:pt x="573376" y="795696"/>
                    <a:pt x="595300" y="754982"/>
                    <a:pt x="602023" y="745058"/>
                  </a:cubicBezTo>
                  <a:lnTo>
                    <a:pt x="609916" y="733530"/>
                  </a:lnTo>
                  <a:lnTo>
                    <a:pt x="603631" y="731925"/>
                  </a:lnTo>
                  <a:cubicBezTo>
                    <a:pt x="583753" y="726671"/>
                    <a:pt x="534936" y="711786"/>
                    <a:pt x="510820" y="703614"/>
                  </a:cubicBezTo>
                  <a:cubicBezTo>
                    <a:pt x="485826" y="694858"/>
                    <a:pt x="465656" y="686978"/>
                    <a:pt x="473257" y="688875"/>
                  </a:cubicBezTo>
                  <a:cubicBezTo>
                    <a:pt x="474864" y="689167"/>
                    <a:pt x="490942" y="693253"/>
                    <a:pt x="509066" y="697777"/>
                  </a:cubicBezTo>
                  <a:cubicBezTo>
                    <a:pt x="527190" y="702301"/>
                    <a:pt x="559052" y="709451"/>
                    <a:pt x="579953" y="713683"/>
                  </a:cubicBezTo>
                  <a:lnTo>
                    <a:pt x="617955" y="721272"/>
                  </a:lnTo>
                  <a:lnTo>
                    <a:pt x="631547" y="706970"/>
                  </a:lnTo>
                  <a:cubicBezTo>
                    <a:pt x="659756" y="677346"/>
                    <a:pt x="693227" y="658083"/>
                    <a:pt x="724651" y="653706"/>
                  </a:cubicBezTo>
                  <a:cubicBezTo>
                    <a:pt x="737075" y="652100"/>
                    <a:pt x="736782" y="650641"/>
                    <a:pt x="723043" y="648306"/>
                  </a:cubicBezTo>
                  <a:cubicBezTo>
                    <a:pt x="640171" y="633713"/>
                    <a:pt x="566799" y="638383"/>
                    <a:pt x="507020" y="662024"/>
                  </a:cubicBezTo>
                  <a:cubicBezTo>
                    <a:pt x="450894" y="684205"/>
                    <a:pt x="406900" y="724920"/>
                    <a:pt x="381761" y="777893"/>
                  </a:cubicBezTo>
                  <a:cubicBezTo>
                    <a:pt x="374745" y="792632"/>
                    <a:pt x="374453" y="791027"/>
                    <a:pt x="381322" y="774536"/>
                  </a:cubicBezTo>
                  <a:cubicBezTo>
                    <a:pt x="398862" y="731925"/>
                    <a:pt x="426193" y="690626"/>
                    <a:pt x="456595" y="661002"/>
                  </a:cubicBezTo>
                  <a:cubicBezTo>
                    <a:pt x="480711" y="637507"/>
                    <a:pt x="503658" y="622184"/>
                    <a:pt x="531136" y="610948"/>
                  </a:cubicBezTo>
                  <a:cubicBezTo>
                    <a:pt x="545167" y="605256"/>
                    <a:pt x="572207" y="597668"/>
                    <a:pt x="578638" y="597668"/>
                  </a:cubicBezTo>
                  <a:cubicBezTo>
                    <a:pt x="580538" y="597668"/>
                    <a:pt x="582146" y="597084"/>
                    <a:pt x="582146" y="596355"/>
                  </a:cubicBezTo>
                  <a:cubicBezTo>
                    <a:pt x="582146" y="594749"/>
                    <a:pt x="559637" y="593290"/>
                    <a:pt x="531867" y="593290"/>
                  </a:cubicBezTo>
                  <a:cubicBezTo>
                    <a:pt x="432040" y="593290"/>
                    <a:pt x="341567" y="621163"/>
                    <a:pt x="277695" y="671655"/>
                  </a:cubicBezTo>
                  <a:cubicBezTo>
                    <a:pt x="256502" y="688291"/>
                    <a:pt x="227270" y="720396"/>
                    <a:pt x="216601" y="738492"/>
                  </a:cubicBezTo>
                  <a:cubicBezTo>
                    <a:pt x="214847" y="741410"/>
                    <a:pt x="213239" y="743453"/>
                    <a:pt x="212801" y="743161"/>
                  </a:cubicBezTo>
                  <a:cubicBezTo>
                    <a:pt x="211631" y="741848"/>
                    <a:pt x="230486" y="708867"/>
                    <a:pt x="242763" y="691064"/>
                  </a:cubicBezTo>
                  <a:cubicBezTo>
                    <a:pt x="258548" y="667715"/>
                    <a:pt x="269072" y="655019"/>
                    <a:pt x="289680" y="633859"/>
                  </a:cubicBezTo>
                  <a:cubicBezTo>
                    <a:pt x="317889" y="604673"/>
                    <a:pt x="348290" y="582491"/>
                    <a:pt x="382638" y="565563"/>
                  </a:cubicBezTo>
                  <a:cubicBezTo>
                    <a:pt x="405146" y="554618"/>
                    <a:pt x="418301" y="549803"/>
                    <a:pt x="442563" y="543528"/>
                  </a:cubicBezTo>
                  <a:cubicBezTo>
                    <a:pt x="451479" y="541339"/>
                    <a:pt x="457764" y="539441"/>
                    <a:pt x="456741" y="539296"/>
                  </a:cubicBezTo>
                  <a:cubicBezTo>
                    <a:pt x="455718" y="539296"/>
                    <a:pt x="442563" y="540609"/>
                    <a:pt x="427509" y="542214"/>
                  </a:cubicBezTo>
                  <a:cubicBezTo>
                    <a:pt x="289973" y="557391"/>
                    <a:pt x="181961" y="589642"/>
                    <a:pt x="125397" y="632546"/>
                  </a:cubicBezTo>
                  <a:cubicBezTo>
                    <a:pt x="120574" y="636194"/>
                    <a:pt x="112097" y="643782"/>
                    <a:pt x="106543" y="649474"/>
                  </a:cubicBezTo>
                  <a:lnTo>
                    <a:pt x="96458" y="659689"/>
                  </a:lnTo>
                  <a:lnTo>
                    <a:pt x="102596" y="650495"/>
                  </a:lnTo>
                  <a:cubicBezTo>
                    <a:pt x="120720" y="623644"/>
                    <a:pt x="159745" y="581762"/>
                    <a:pt x="186053" y="560601"/>
                  </a:cubicBezTo>
                  <a:cubicBezTo>
                    <a:pt x="225224" y="529372"/>
                    <a:pt x="272872" y="504418"/>
                    <a:pt x="318328" y="491284"/>
                  </a:cubicBezTo>
                  <a:cubicBezTo>
                    <a:pt x="332505" y="487198"/>
                    <a:pt x="363052" y="481361"/>
                    <a:pt x="375330" y="480193"/>
                  </a:cubicBezTo>
                  <a:cubicBezTo>
                    <a:pt x="381030" y="479756"/>
                    <a:pt x="387900" y="479026"/>
                    <a:pt x="390677" y="478442"/>
                  </a:cubicBezTo>
                  <a:lnTo>
                    <a:pt x="395792" y="477567"/>
                  </a:lnTo>
                  <a:lnTo>
                    <a:pt x="391407" y="476253"/>
                  </a:lnTo>
                  <a:cubicBezTo>
                    <a:pt x="384538" y="474356"/>
                    <a:pt x="347560" y="468081"/>
                    <a:pt x="332213" y="466330"/>
                  </a:cubicBezTo>
                  <a:cubicBezTo>
                    <a:pt x="293481" y="461952"/>
                    <a:pt x="236478" y="461952"/>
                    <a:pt x="197746" y="466330"/>
                  </a:cubicBezTo>
                  <a:cubicBezTo>
                    <a:pt x="128467" y="474210"/>
                    <a:pt x="60356" y="495662"/>
                    <a:pt x="1892" y="528351"/>
                  </a:cubicBezTo>
                  <a:cubicBezTo>
                    <a:pt x="-16377" y="538420"/>
                    <a:pt x="-8" y="527621"/>
                    <a:pt x="29370" y="509963"/>
                  </a:cubicBezTo>
                  <a:cubicBezTo>
                    <a:pt x="142352" y="442397"/>
                    <a:pt x="267757" y="395991"/>
                    <a:pt x="379422" y="380377"/>
                  </a:cubicBezTo>
                  <a:lnTo>
                    <a:pt x="401200" y="377312"/>
                  </a:lnTo>
                  <a:lnTo>
                    <a:pt x="408216" y="383441"/>
                  </a:lnTo>
                  <a:cubicBezTo>
                    <a:pt x="444902" y="415984"/>
                    <a:pt x="462587" y="429993"/>
                    <a:pt x="490942" y="448964"/>
                  </a:cubicBezTo>
                  <a:cubicBezTo>
                    <a:pt x="582146" y="510109"/>
                    <a:pt x="687819" y="552137"/>
                    <a:pt x="796269" y="570525"/>
                  </a:cubicBezTo>
                  <a:cubicBezTo>
                    <a:pt x="825939" y="575486"/>
                    <a:pt x="882065" y="581616"/>
                    <a:pt x="898288" y="581616"/>
                  </a:cubicBezTo>
                  <a:cubicBezTo>
                    <a:pt x="900188" y="581616"/>
                    <a:pt x="895511" y="578113"/>
                    <a:pt x="887034" y="572860"/>
                  </a:cubicBezTo>
                  <a:cubicBezTo>
                    <a:pt x="812347" y="526891"/>
                    <a:pt x="760899" y="456115"/>
                    <a:pt x="744529" y="376582"/>
                  </a:cubicBezTo>
                  <a:cubicBezTo>
                    <a:pt x="735613" y="333095"/>
                    <a:pt x="736636" y="283624"/>
                    <a:pt x="747452" y="241012"/>
                  </a:cubicBezTo>
                  <a:cubicBezTo>
                    <a:pt x="765722" y="168922"/>
                    <a:pt x="809716" y="106756"/>
                    <a:pt x="870810" y="66479"/>
                  </a:cubicBezTo>
                  <a:cubicBezTo>
                    <a:pt x="886157" y="56410"/>
                    <a:pt x="909689" y="43859"/>
                    <a:pt x="921674" y="39482"/>
                  </a:cubicBezTo>
                  <a:cubicBezTo>
                    <a:pt x="925474" y="38022"/>
                    <a:pt x="928397" y="36709"/>
                    <a:pt x="928105" y="36417"/>
                  </a:cubicBezTo>
                  <a:cubicBezTo>
                    <a:pt x="927813" y="36125"/>
                    <a:pt x="919920" y="36855"/>
                    <a:pt x="910566" y="38022"/>
                  </a:cubicBezTo>
                  <a:cubicBezTo>
                    <a:pt x="706235" y="63268"/>
                    <a:pt x="555837" y="147616"/>
                    <a:pt x="428386" y="308433"/>
                  </a:cubicBezTo>
                  <a:cubicBezTo>
                    <a:pt x="421224" y="317334"/>
                    <a:pt x="415085" y="324777"/>
                    <a:pt x="414793" y="324777"/>
                  </a:cubicBezTo>
                  <a:cubicBezTo>
                    <a:pt x="411285" y="324777"/>
                    <a:pt x="445925" y="255751"/>
                    <a:pt x="460687" y="233132"/>
                  </a:cubicBezTo>
                  <a:cubicBezTo>
                    <a:pt x="467264" y="223209"/>
                    <a:pt x="472526" y="215037"/>
                    <a:pt x="472526" y="214745"/>
                  </a:cubicBezTo>
                  <a:cubicBezTo>
                    <a:pt x="472526" y="214453"/>
                    <a:pt x="468726" y="213431"/>
                    <a:pt x="464195" y="212410"/>
                  </a:cubicBezTo>
                  <a:cubicBezTo>
                    <a:pt x="442125" y="207594"/>
                    <a:pt x="411431" y="193877"/>
                    <a:pt x="389215" y="179138"/>
                  </a:cubicBezTo>
                  <a:cubicBezTo>
                    <a:pt x="365830" y="163523"/>
                    <a:pt x="339228" y="134045"/>
                    <a:pt x="327390" y="110988"/>
                  </a:cubicBezTo>
                  <a:cubicBezTo>
                    <a:pt x="323736" y="103545"/>
                    <a:pt x="316135" y="85596"/>
                    <a:pt x="316135" y="84136"/>
                  </a:cubicBezTo>
                  <a:cubicBezTo>
                    <a:pt x="316135" y="83699"/>
                    <a:pt x="319351" y="88223"/>
                    <a:pt x="323297" y="94352"/>
                  </a:cubicBezTo>
                  <a:cubicBezTo>
                    <a:pt x="353552" y="141633"/>
                    <a:pt x="412162" y="174176"/>
                    <a:pt x="486703" y="185413"/>
                  </a:cubicBezTo>
                  <a:lnTo>
                    <a:pt x="500296" y="187456"/>
                  </a:lnTo>
                  <a:lnTo>
                    <a:pt x="519589" y="168047"/>
                  </a:lnTo>
                  <a:cubicBezTo>
                    <a:pt x="538005" y="149805"/>
                    <a:pt x="560222" y="130688"/>
                    <a:pt x="563291" y="130688"/>
                  </a:cubicBezTo>
                  <a:cubicBezTo>
                    <a:pt x="564022" y="130688"/>
                    <a:pt x="564606" y="130251"/>
                    <a:pt x="564606" y="129667"/>
                  </a:cubicBezTo>
                  <a:cubicBezTo>
                    <a:pt x="564606" y="128937"/>
                    <a:pt x="559345" y="127186"/>
                    <a:pt x="552767" y="125727"/>
                  </a:cubicBezTo>
                  <a:cubicBezTo>
                    <a:pt x="546044" y="124122"/>
                    <a:pt x="534205" y="119598"/>
                    <a:pt x="525289" y="115220"/>
                  </a:cubicBezTo>
                  <a:cubicBezTo>
                    <a:pt x="501319" y="103253"/>
                    <a:pt x="484511" y="87201"/>
                    <a:pt x="474718" y="67208"/>
                  </a:cubicBezTo>
                  <a:cubicBezTo>
                    <a:pt x="466095" y="49405"/>
                    <a:pt x="466533" y="48821"/>
                    <a:pt x="478665" y="59766"/>
                  </a:cubicBezTo>
                  <a:cubicBezTo>
                    <a:pt x="494596" y="74213"/>
                    <a:pt x="512135" y="86325"/>
                    <a:pt x="528797" y="94352"/>
                  </a:cubicBezTo>
                  <a:cubicBezTo>
                    <a:pt x="548529" y="103983"/>
                    <a:pt x="560660" y="107339"/>
                    <a:pt x="579515" y="108361"/>
                  </a:cubicBezTo>
                  <a:lnTo>
                    <a:pt x="595154" y="109237"/>
                  </a:lnTo>
                  <a:lnTo>
                    <a:pt x="615616" y="95811"/>
                  </a:lnTo>
                  <a:cubicBezTo>
                    <a:pt x="638563" y="80780"/>
                    <a:pt x="659172" y="69543"/>
                    <a:pt x="676272" y="62685"/>
                  </a:cubicBezTo>
                  <a:lnTo>
                    <a:pt x="687819" y="58161"/>
                  </a:lnTo>
                  <a:lnTo>
                    <a:pt x="678465" y="51740"/>
                  </a:lnTo>
                  <a:cubicBezTo>
                    <a:pt x="666626" y="43714"/>
                    <a:pt x="646602" y="23867"/>
                    <a:pt x="635786" y="9274"/>
                  </a:cubicBezTo>
                  <a:cubicBezTo>
                    <a:pt x="631255" y="3145"/>
                    <a:pt x="627455" y="-2255"/>
                    <a:pt x="627455" y="-2693"/>
                  </a:cubicBezTo>
                  <a:cubicBezTo>
                    <a:pt x="627455" y="-3130"/>
                    <a:pt x="632278" y="-504"/>
                    <a:pt x="638125" y="3291"/>
                  </a:cubicBezTo>
                  <a:cubicBezTo>
                    <a:pt x="662533" y="19051"/>
                    <a:pt x="692934" y="30872"/>
                    <a:pt x="717197" y="34228"/>
                  </a:cubicBezTo>
                  <a:cubicBezTo>
                    <a:pt x="734736" y="36709"/>
                    <a:pt x="740290" y="36271"/>
                    <a:pt x="757245" y="30726"/>
                  </a:cubicBezTo>
                  <a:cubicBezTo>
                    <a:pt x="832224" y="6647"/>
                    <a:pt x="956021" y="-5173"/>
                    <a:pt x="1090634" y="-795"/>
                  </a:cubicBezTo>
                  <a:cubicBezTo>
                    <a:pt x="1137698" y="810"/>
                    <a:pt x="1191923" y="3582"/>
                    <a:pt x="1218670" y="5917"/>
                  </a:cubicBezTo>
                  <a:cubicBezTo>
                    <a:pt x="1265441" y="10003"/>
                    <a:pt x="1282542" y="11609"/>
                    <a:pt x="1317328" y="15549"/>
                  </a:cubicBezTo>
                  <a:cubicBezTo>
                    <a:pt x="1420808" y="26931"/>
                    <a:pt x="1538905" y="45027"/>
                    <a:pt x="1649840" y="66771"/>
                  </a:cubicBezTo>
                  <a:cubicBezTo>
                    <a:pt x="1687403" y="74067"/>
                    <a:pt x="1688134" y="74213"/>
                    <a:pt x="1722335" y="74797"/>
                  </a:cubicBezTo>
                  <a:cubicBezTo>
                    <a:pt x="1763845" y="75672"/>
                    <a:pt x="1802577" y="72754"/>
                    <a:pt x="1838386" y="65895"/>
                  </a:cubicBezTo>
                  <a:cubicBezTo>
                    <a:pt x="1845548" y="64582"/>
                    <a:pt x="1792053" y="82093"/>
                    <a:pt x="1768083" y="89098"/>
                  </a:cubicBezTo>
                  <a:cubicBezTo>
                    <a:pt x="1728913" y="100335"/>
                    <a:pt x="1695881" y="105588"/>
                    <a:pt x="1676880" y="103691"/>
                  </a:cubicBezTo>
                  <a:cubicBezTo>
                    <a:pt x="1671618" y="103107"/>
                    <a:pt x="1636832" y="97270"/>
                    <a:pt x="1599415" y="90557"/>
                  </a:cubicBezTo>
                  <a:cubicBezTo>
                    <a:pt x="1432063" y="60642"/>
                    <a:pt x="1301981" y="42838"/>
                    <a:pt x="1194554" y="35104"/>
                  </a:cubicBezTo>
                  <a:cubicBezTo>
                    <a:pt x="1177307" y="33936"/>
                    <a:pt x="1159622" y="32623"/>
                    <a:pt x="1155237" y="32331"/>
                  </a:cubicBezTo>
                  <a:cubicBezTo>
                    <a:pt x="1145590" y="31455"/>
                    <a:pt x="1146760" y="32623"/>
                    <a:pt x="1160937" y="38022"/>
                  </a:cubicBezTo>
                  <a:cubicBezTo>
                    <a:pt x="1184907" y="46924"/>
                    <a:pt x="1217501" y="65457"/>
                    <a:pt x="1239863" y="82969"/>
                  </a:cubicBezTo>
                  <a:cubicBezTo>
                    <a:pt x="1263249" y="101210"/>
                    <a:pt x="1288388" y="128791"/>
                    <a:pt x="1305635" y="154767"/>
                  </a:cubicBezTo>
                  <a:cubicBezTo>
                    <a:pt x="1356791" y="232257"/>
                    <a:pt x="1370237" y="326674"/>
                    <a:pt x="1342175" y="411022"/>
                  </a:cubicBezTo>
                  <a:cubicBezTo>
                    <a:pt x="1331505" y="443419"/>
                    <a:pt x="1317035" y="471000"/>
                    <a:pt x="1297304" y="497121"/>
                  </a:cubicBezTo>
                  <a:cubicBezTo>
                    <a:pt x="1290580" y="505877"/>
                    <a:pt x="1285465" y="513028"/>
                    <a:pt x="1285757" y="513028"/>
                  </a:cubicBezTo>
                  <a:cubicBezTo>
                    <a:pt x="1286196" y="513028"/>
                    <a:pt x="1295111" y="509526"/>
                    <a:pt x="1305927" y="505148"/>
                  </a:cubicBezTo>
                  <a:cubicBezTo>
                    <a:pt x="1477226" y="436414"/>
                    <a:pt x="1662556" y="314416"/>
                    <a:pt x="1833709" y="157978"/>
                  </a:cubicBezTo>
                  <a:cubicBezTo>
                    <a:pt x="1842332" y="150097"/>
                    <a:pt x="1849348" y="144114"/>
                    <a:pt x="1849348" y="144844"/>
                  </a:cubicBezTo>
                  <a:cubicBezTo>
                    <a:pt x="1849348" y="146887"/>
                    <a:pt x="1813393" y="194023"/>
                    <a:pt x="1792053" y="219706"/>
                  </a:cubicBezTo>
                  <a:cubicBezTo>
                    <a:pt x="1691057" y="342289"/>
                    <a:pt x="1576614" y="446921"/>
                    <a:pt x="1456325" y="526745"/>
                  </a:cubicBezTo>
                  <a:cubicBezTo>
                    <a:pt x="1310897" y="623352"/>
                    <a:pt x="1167076" y="678222"/>
                    <a:pt x="1016239" y="694858"/>
                  </a:cubicBezTo>
                  <a:cubicBezTo>
                    <a:pt x="985399" y="698215"/>
                    <a:pt x="912904" y="699236"/>
                    <a:pt x="880749" y="696755"/>
                  </a:cubicBezTo>
                  <a:cubicBezTo>
                    <a:pt x="808108" y="691064"/>
                    <a:pt x="752421" y="696317"/>
                    <a:pt x="694542" y="714413"/>
                  </a:cubicBezTo>
                  <a:cubicBezTo>
                    <a:pt x="684457" y="717623"/>
                    <a:pt x="672326" y="722001"/>
                    <a:pt x="667503" y="724044"/>
                  </a:cubicBezTo>
                  <a:lnTo>
                    <a:pt x="658879" y="728130"/>
                  </a:lnTo>
                  <a:lnTo>
                    <a:pt x="687234" y="732071"/>
                  </a:lnTo>
                  <a:cubicBezTo>
                    <a:pt x="753737" y="741556"/>
                    <a:pt x="822870" y="745788"/>
                    <a:pt x="889811" y="744475"/>
                  </a:cubicBezTo>
                  <a:cubicBezTo>
                    <a:pt x="962452" y="743161"/>
                    <a:pt x="1005569" y="739513"/>
                    <a:pt x="1065933" y="729590"/>
                  </a:cubicBezTo>
                  <a:cubicBezTo>
                    <a:pt x="1242494" y="700987"/>
                    <a:pt x="1397423" y="639550"/>
                    <a:pt x="1549575" y="537982"/>
                  </a:cubicBezTo>
                  <a:cubicBezTo>
                    <a:pt x="1627624" y="485739"/>
                    <a:pt x="1691934" y="432766"/>
                    <a:pt x="1773199" y="353233"/>
                  </a:cubicBezTo>
                  <a:lnTo>
                    <a:pt x="1807546" y="319669"/>
                  </a:lnTo>
                  <a:lnTo>
                    <a:pt x="1792346" y="338640"/>
                  </a:lnTo>
                  <a:cubicBezTo>
                    <a:pt x="1740752" y="402704"/>
                    <a:pt x="1664602" y="477713"/>
                    <a:pt x="1597954" y="529956"/>
                  </a:cubicBezTo>
                  <a:cubicBezTo>
                    <a:pt x="1462756" y="635902"/>
                    <a:pt x="1313527" y="707846"/>
                    <a:pt x="1155091" y="743599"/>
                  </a:cubicBezTo>
                  <a:cubicBezTo>
                    <a:pt x="1004254" y="777455"/>
                    <a:pt x="839094" y="779352"/>
                    <a:pt x="677441" y="748707"/>
                  </a:cubicBezTo>
                  <a:cubicBezTo>
                    <a:pt x="667210" y="746810"/>
                    <a:pt x="653471" y="744037"/>
                    <a:pt x="647040" y="742432"/>
                  </a:cubicBezTo>
                  <a:lnTo>
                    <a:pt x="635201" y="739659"/>
                  </a:lnTo>
                  <a:lnTo>
                    <a:pt x="625847" y="746080"/>
                  </a:lnTo>
                  <a:cubicBezTo>
                    <a:pt x="606262" y="759360"/>
                    <a:pt x="587261" y="778039"/>
                    <a:pt x="577907" y="793653"/>
                  </a:cubicBezTo>
                  <a:cubicBezTo>
                    <a:pt x="574838" y="798761"/>
                    <a:pt x="573376" y="800220"/>
                    <a:pt x="573376" y="798177"/>
                  </a:cubicBezTo>
                  <a:close/>
                </a:path>
              </a:pathLst>
            </a:custGeom>
            <a:solidFill>
              <a:schemeClr val="tx1"/>
            </a:solidFill>
            <a:ln w="19050" cap="flat">
              <a:solidFill>
                <a:schemeClr val="bg1"/>
              </a:solidFill>
              <a:prstDash val="solid"/>
              <a:miter/>
            </a:ln>
          </p:spPr>
          <p:txBody>
            <a:bodyPr rtlCol="0" anchor="ctr"/>
            <a:lstStyle/>
            <a:p>
              <a:endParaRPr lang="ja-JP" altLang="en-US"/>
            </a:p>
          </p:txBody>
        </p:sp>
        <p:sp>
          <p:nvSpPr>
            <p:cNvPr id="19" name="パイ 18">
              <a:extLst>
                <a:ext uri="{FF2B5EF4-FFF2-40B4-BE49-F238E27FC236}">
                  <a16:creationId xmlns:a16="http://schemas.microsoft.com/office/drawing/2014/main" id="{0C207835-68F5-584F-B5CF-A273737A41C8}"/>
                </a:ext>
              </a:extLst>
            </p:cNvPr>
            <p:cNvSpPr/>
            <p:nvPr/>
          </p:nvSpPr>
          <p:spPr>
            <a:xfrm>
              <a:off x="1828800" y="1053604"/>
              <a:ext cx="612000" cy="612000"/>
            </a:xfrm>
            <a:prstGeom prst="pie">
              <a:avLst>
                <a:gd name="adj1" fmla="val 13586457"/>
                <a:gd name="adj2" fmla="val 16250358"/>
              </a:avLst>
            </a:prstGeom>
            <a:solidFill>
              <a:schemeClr val="accent1">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3" name="パイ 22">
              <a:extLst>
                <a:ext uri="{FF2B5EF4-FFF2-40B4-BE49-F238E27FC236}">
                  <a16:creationId xmlns:a16="http://schemas.microsoft.com/office/drawing/2014/main" id="{2E09D2A8-393A-8540-A0F7-1FCB85C3A70F}"/>
                </a:ext>
              </a:extLst>
            </p:cNvPr>
            <p:cNvSpPr/>
            <p:nvPr/>
          </p:nvSpPr>
          <p:spPr>
            <a:xfrm>
              <a:off x="1828800" y="1053604"/>
              <a:ext cx="612000" cy="612000"/>
            </a:xfrm>
            <a:prstGeom prst="pie">
              <a:avLst>
                <a:gd name="adj1" fmla="val 10295759"/>
                <a:gd name="adj2" fmla="val 13581699"/>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25" name="パイ 24">
              <a:extLst>
                <a:ext uri="{FF2B5EF4-FFF2-40B4-BE49-F238E27FC236}">
                  <a16:creationId xmlns:a16="http://schemas.microsoft.com/office/drawing/2014/main" id="{2EC133FA-9E42-8844-B302-A7FB05E1EB32}"/>
                </a:ext>
              </a:extLst>
            </p:cNvPr>
            <p:cNvSpPr/>
            <p:nvPr/>
          </p:nvSpPr>
          <p:spPr>
            <a:xfrm>
              <a:off x="1828800" y="1053604"/>
              <a:ext cx="612000" cy="612000"/>
            </a:xfrm>
            <a:prstGeom prst="pie">
              <a:avLst>
                <a:gd name="adj1" fmla="val 3943115"/>
                <a:gd name="adj2" fmla="val 10260101"/>
              </a:avLst>
            </a:prstGeom>
            <a:solidFill>
              <a:schemeClr val="accent6">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spTree>
    <p:extLst>
      <p:ext uri="{BB962C8B-B14F-4D97-AF65-F5344CB8AC3E}">
        <p14:creationId xmlns:p14="http://schemas.microsoft.com/office/powerpoint/2010/main" val="2297360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57A8FF-D915-0947-AC31-3B3D6CB1EABB}"/>
              </a:ext>
            </a:extLst>
          </p:cNvPr>
          <p:cNvSpPr>
            <a:spLocks noGrp="1"/>
          </p:cNvSpPr>
          <p:nvPr>
            <p:ph type="title"/>
          </p:nvPr>
        </p:nvSpPr>
        <p:spPr/>
        <p:txBody>
          <a:bodyPr/>
          <a:lstStyle/>
          <a:p>
            <a:r>
              <a:rPr lang="ja-JP" altLang="en-US"/>
              <a:t>人事担当者の悩み</a:t>
            </a:r>
            <a:endParaRPr kumimoji="1" lang="ja-JP" altLang="en-US"/>
          </a:p>
        </p:txBody>
      </p:sp>
      <p:sp>
        <p:nvSpPr>
          <p:cNvPr id="3" name="コンテンツ プレースホルダー 2">
            <a:extLst>
              <a:ext uri="{FF2B5EF4-FFF2-40B4-BE49-F238E27FC236}">
                <a16:creationId xmlns:a16="http://schemas.microsoft.com/office/drawing/2014/main" id="{477D5E2B-1F11-1F4F-B382-B8C90C9991B0}"/>
              </a:ext>
            </a:extLst>
          </p:cNvPr>
          <p:cNvSpPr>
            <a:spLocks noGrp="1"/>
          </p:cNvSpPr>
          <p:nvPr>
            <p:ph idx="1"/>
          </p:nvPr>
        </p:nvSpPr>
        <p:spPr/>
        <p:txBody>
          <a:bodyPr/>
          <a:lstStyle/>
          <a:p>
            <a:pPr marL="0" indent="0">
              <a:buNone/>
            </a:pPr>
            <a:endParaRPr kumimoji="1" lang="en-US" altLang="ja-JP" i="1" dirty="0"/>
          </a:p>
          <a:p>
            <a:pPr marL="0" indent="0">
              <a:buNone/>
            </a:pPr>
            <a:r>
              <a:rPr kumimoji="1" lang="ja-JP" altLang="en-US" i="1"/>
              <a:t>「内定とは、相思相愛である」</a:t>
            </a:r>
            <a:endParaRPr kumimoji="1" lang="en-US" altLang="ja-JP" i="1" dirty="0"/>
          </a:p>
          <a:p>
            <a:pPr marL="0" indent="0" algn="r">
              <a:buNone/>
            </a:pPr>
            <a:r>
              <a:rPr lang="ja-JP" altLang="en-US" sz="2000" i="1"/>
              <a:t>とある人事担当者の方より</a:t>
            </a:r>
            <a:endParaRPr lang="en-US" altLang="ja-JP" sz="2000" i="1" dirty="0"/>
          </a:p>
          <a:p>
            <a:pPr marL="0" indent="0">
              <a:buNone/>
            </a:pPr>
            <a:endParaRPr kumimoji="1" lang="ja-JP" altLang="en-US" i="1"/>
          </a:p>
        </p:txBody>
      </p:sp>
      <p:sp>
        <p:nvSpPr>
          <p:cNvPr id="4" name="フッター プレースホルダー 3">
            <a:extLst>
              <a:ext uri="{FF2B5EF4-FFF2-40B4-BE49-F238E27FC236}">
                <a16:creationId xmlns:a16="http://schemas.microsoft.com/office/drawing/2014/main" id="{FC06B877-2368-4F48-B76F-1B51C9A0B8E4}"/>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117E91C7-B8DC-5046-BA26-9CE18EA416B6}"/>
              </a:ext>
            </a:extLst>
          </p:cNvPr>
          <p:cNvSpPr>
            <a:spLocks noGrp="1"/>
          </p:cNvSpPr>
          <p:nvPr>
            <p:ph type="sldNum" sz="quarter" idx="12"/>
          </p:nvPr>
        </p:nvSpPr>
        <p:spPr/>
        <p:txBody>
          <a:bodyPr/>
          <a:lstStyle/>
          <a:p>
            <a:fld id="{0E4475BA-1700-4843-A437-A0AFCFFB1E03}" type="slidenum">
              <a:rPr kumimoji="1" lang="ja-JP" altLang="en-US" smtClean="0"/>
              <a:t>9</a:t>
            </a:fld>
            <a:endParaRPr kumimoji="1" lang="ja-JP" altLang="en-US"/>
          </a:p>
        </p:txBody>
      </p:sp>
      <p:pic>
        <p:nvPicPr>
          <p:cNvPr id="7" name="図 6">
            <a:extLst>
              <a:ext uri="{FF2B5EF4-FFF2-40B4-BE49-F238E27FC236}">
                <a16:creationId xmlns:a16="http://schemas.microsoft.com/office/drawing/2014/main" id="{88D7D3EE-93D4-7E49-977C-9ED7C3B7C002}"/>
              </a:ext>
            </a:extLst>
          </p:cNvPr>
          <p:cNvPicPr>
            <a:picLocks noChangeAspect="1"/>
          </p:cNvPicPr>
          <p:nvPr/>
        </p:nvPicPr>
        <p:blipFill>
          <a:blip r:embed="rId3"/>
          <a:stretch>
            <a:fillRect/>
          </a:stretch>
        </p:blipFill>
        <p:spPr>
          <a:xfrm>
            <a:off x="4425553" y="3537124"/>
            <a:ext cx="655478" cy="835004"/>
          </a:xfrm>
          <a:prstGeom prst="rect">
            <a:avLst/>
          </a:prstGeom>
        </p:spPr>
      </p:pic>
      <p:pic>
        <p:nvPicPr>
          <p:cNvPr id="11" name="図 10">
            <a:extLst>
              <a:ext uri="{FF2B5EF4-FFF2-40B4-BE49-F238E27FC236}">
                <a16:creationId xmlns:a16="http://schemas.microsoft.com/office/drawing/2014/main" id="{BB3AB4D5-F6CC-CE45-8D5E-F899FEF21A40}"/>
              </a:ext>
            </a:extLst>
          </p:cNvPr>
          <p:cNvPicPr>
            <a:picLocks noChangeAspect="1"/>
          </p:cNvPicPr>
          <p:nvPr/>
        </p:nvPicPr>
        <p:blipFill>
          <a:blip r:embed="rId4"/>
          <a:stretch>
            <a:fillRect/>
          </a:stretch>
        </p:blipFill>
        <p:spPr>
          <a:xfrm>
            <a:off x="4718450" y="4012127"/>
            <a:ext cx="787200" cy="1440000"/>
          </a:xfrm>
          <a:prstGeom prst="rect">
            <a:avLst/>
          </a:prstGeom>
        </p:spPr>
      </p:pic>
      <p:pic>
        <p:nvPicPr>
          <p:cNvPr id="13" name="図 12">
            <a:extLst>
              <a:ext uri="{FF2B5EF4-FFF2-40B4-BE49-F238E27FC236}">
                <a16:creationId xmlns:a16="http://schemas.microsoft.com/office/drawing/2014/main" id="{A5A3B9BF-2298-3C4B-9585-F1FEFFB3A408}"/>
              </a:ext>
            </a:extLst>
          </p:cNvPr>
          <p:cNvPicPr>
            <a:picLocks noChangeAspect="1"/>
          </p:cNvPicPr>
          <p:nvPr/>
        </p:nvPicPr>
        <p:blipFill>
          <a:blip r:embed="rId5"/>
          <a:stretch>
            <a:fillRect/>
          </a:stretch>
        </p:blipFill>
        <p:spPr>
          <a:xfrm>
            <a:off x="669822" y="3946215"/>
            <a:ext cx="1296000" cy="1440000"/>
          </a:xfrm>
          <a:prstGeom prst="rect">
            <a:avLst/>
          </a:prstGeom>
        </p:spPr>
      </p:pic>
      <p:pic>
        <p:nvPicPr>
          <p:cNvPr id="16" name="図 15">
            <a:extLst>
              <a:ext uri="{FF2B5EF4-FFF2-40B4-BE49-F238E27FC236}">
                <a16:creationId xmlns:a16="http://schemas.microsoft.com/office/drawing/2014/main" id="{48DF4F2F-B055-154E-BE55-56E725D380CC}"/>
              </a:ext>
            </a:extLst>
          </p:cNvPr>
          <p:cNvPicPr>
            <a:picLocks noChangeAspect="1"/>
          </p:cNvPicPr>
          <p:nvPr/>
        </p:nvPicPr>
        <p:blipFill>
          <a:blip r:embed="rId5"/>
          <a:stretch>
            <a:fillRect/>
          </a:stretch>
        </p:blipFill>
        <p:spPr>
          <a:xfrm>
            <a:off x="2146089" y="3946215"/>
            <a:ext cx="1296000" cy="1440000"/>
          </a:xfrm>
          <a:prstGeom prst="rect">
            <a:avLst/>
          </a:prstGeom>
        </p:spPr>
      </p:pic>
      <p:grpSp>
        <p:nvGrpSpPr>
          <p:cNvPr id="10" name="グループ化 9">
            <a:extLst>
              <a:ext uri="{FF2B5EF4-FFF2-40B4-BE49-F238E27FC236}">
                <a16:creationId xmlns:a16="http://schemas.microsoft.com/office/drawing/2014/main" id="{A40A5215-AA9A-B749-9FA4-807F858591F4}"/>
              </a:ext>
            </a:extLst>
          </p:cNvPr>
          <p:cNvGrpSpPr/>
          <p:nvPr/>
        </p:nvGrpSpPr>
        <p:grpSpPr>
          <a:xfrm>
            <a:off x="3628017" y="4182290"/>
            <a:ext cx="797535" cy="739673"/>
            <a:chOff x="3611006" y="3968645"/>
            <a:chExt cx="797535" cy="739673"/>
          </a:xfrm>
          <a:solidFill>
            <a:schemeClr val="tx1"/>
          </a:solidFill>
        </p:grpSpPr>
        <p:sp>
          <p:nvSpPr>
            <p:cNvPr id="8" name="正方形/長方形 7">
              <a:extLst>
                <a:ext uri="{FF2B5EF4-FFF2-40B4-BE49-F238E27FC236}">
                  <a16:creationId xmlns:a16="http://schemas.microsoft.com/office/drawing/2014/main" id="{F6C458E7-1010-D04C-AFFE-E3566E773B53}"/>
                </a:ext>
              </a:extLst>
            </p:cNvPr>
            <p:cNvSpPr/>
            <p:nvPr/>
          </p:nvSpPr>
          <p:spPr>
            <a:xfrm>
              <a:off x="3611006" y="4158482"/>
              <a:ext cx="108000" cy="36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838F7A43-D26F-8C4B-BE56-274D26DEA733}"/>
                </a:ext>
              </a:extLst>
            </p:cNvPr>
            <p:cNvSpPr/>
            <p:nvPr/>
          </p:nvSpPr>
          <p:spPr>
            <a:xfrm>
              <a:off x="3806137" y="4158482"/>
              <a:ext cx="108000" cy="36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右矢印 8">
              <a:extLst>
                <a:ext uri="{FF2B5EF4-FFF2-40B4-BE49-F238E27FC236}">
                  <a16:creationId xmlns:a16="http://schemas.microsoft.com/office/drawing/2014/main" id="{E3FC8328-D1C8-594B-BA12-C4B79ECDB4A9}"/>
                </a:ext>
              </a:extLst>
            </p:cNvPr>
            <p:cNvSpPr/>
            <p:nvPr/>
          </p:nvSpPr>
          <p:spPr>
            <a:xfrm>
              <a:off x="4001268" y="3968645"/>
              <a:ext cx="407273" cy="739673"/>
            </a:xfrm>
            <a:prstGeom prst="righ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pic>
        <p:nvPicPr>
          <p:cNvPr id="15" name="図 14">
            <a:extLst>
              <a:ext uri="{FF2B5EF4-FFF2-40B4-BE49-F238E27FC236}">
                <a16:creationId xmlns:a16="http://schemas.microsoft.com/office/drawing/2014/main" id="{98CE3361-63BB-8B47-8FEA-399DEA9139F4}"/>
              </a:ext>
            </a:extLst>
          </p:cNvPr>
          <p:cNvPicPr>
            <a:picLocks noChangeAspect="1"/>
          </p:cNvPicPr>
          <p:nvPr/>
        </p:nvPicPr>
        <p:blipFill>
          <a:blip r:embed="rId6"/>
          <a:stretch>
            <a:fillRect/>
          </a:stretch>
        </p:blipFill>
        <p:spPr>
          <a:xfrm>
            <a:off x="5758090" y="4011238"/>
            <a:ext cx="1127193" cy="1473455"/>
          </a:xfrm>
          <a:prstGeom prst="rect">
            <a:avLst/>
          </a:prstGeom>
        </p:spPr>
      </p:pic>
      <p:sp>
        <p:nvSpPr>
          <p:cNvPr id="6" name="テキスト ボックス 5">
            <a:extLst>
              <a:ext uri="{FF2B5EF4-FFF2-40B4-BE49-F238E27FC236}">
                <a16:creationId xmlns:a16="http://schemas.microsoft.com/office/drawing/2014/main" id="{6729FBF6-D7EF-0D49-95BC-52D7C90EBCC0}"/>
              </a:ext>
            </a:extLst>
          </p:cNvPr>
          <p:cNvSpPr txBox="1"/>
          <p:nvPr/>
        </p:nvSpPr>
        <p:spPr>
          <a:xfrm>
            <a:off x="5131930" y="4406852"/>
            <a:ext cx="800219" cy="830997"/>
          </a:xfrm>
          <a:prstGeom prst="rect">
            <a:avLst/>
          </a:prstGeom>
          <a:noFill/>
        </p:spPr>
        <p:txBody>
          <a:bodyPr wrap="none" rtlCol="0">
            <a:spAutoFit/>
          </a:bodyPr>
          <a:lstStyle/>
          <a:p>
            <a:r>
              <a:rPr kumimoji="1" lang="en-US" altLang="ja-JP" sz="4800" dirty="0"/>
              <a:t>💔</a:t>
            </a:r>
            <a:endParaRPr kumimoji="1" lang="ja-JP" altLang="en-US" sz="4800"/>
          </a:p>
        </p:txBody>
      </p:sp>
    </p:spTree>
    <p:extLst>
      <p:ext uri="{BB962C8B-B14F-4D97-AF65-F5344CB8AC3E}">
        <p14:creationId xmlns:p14="http://schemas.microsoft.com/office/powerpoint/2010/main" val="38301274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C32A27-78A0-2A48-9FCB-A173B621F94B}"/>
              </a:ext>
            </a:extLst>
          </p:cNvPr>
          <p:cNvSpPr>
            <a:spLocks noGrp="1"/>
          </p:cNvSpPr>
          <p:nvPr>
            <p:ph type="title"/>
          </p:nvPr>
        </p:nvSpPr>
        <p:spPr/>
        <p:txBody>
          <a:bodyPr/>
          <a:lstStyle/>
          <a:p>
            <a:r>
              <a:rPr kumimoji="1" lang="ja-JP" altLang="en-US"/>
              <a:t>人事担当者の悩み</a:t>
            </a:r>
          </a:p>
        </p:txBody>
      </p:sp>
      <p:sp>
        <p:nvSpPr>
          <p:cNvPr id="4" name="フッター プレースホルダー 3">
            <a:extLst>
              <a:ext uri="{FF2B5EF4-FFF2-40B4-BE49-F238E27FC236}">
                <a16:creationId xmlns:a16="http://schemas.microsoft.com/office/drawing/2014/main" id="{B64E76E5-DE23-A443-B1F6-786E3FBE3AF0}"/>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88FA2F20-BE47-8F4F-83BA-D9F77639E11F}"/>
              </a:ext>
            </a:extLst>
          </p:cNvPr>
          <p:cNvSpPr>
            <a:spLocks noGrp="1"/>
          </p:cNvSpPr>
          <p:nvPr>
            <p:ph type="sldNum" sz="quarter" idx="12"/>
          </p:nvPr>
        </p:nvSpPr>
        <p:spPr/>
        <p:txBody>
          <a:bodyPr/>
          <a:lstStyle/>
          <a:p>
            <a:fld id="{0E4475BA-1700-4843-A437-A0AFCFFB1E03}" type="slidenum">
              <a:rPr kumimoji="1" lang="ja-JP" altLang="en-US" smtClean="0"/>
              <a:t>10</a:t>
            </a:fld>
            <a:endParaRPr kumimoji="1" lang="ja-JP" altLang="en-US"/>
          </a:p>
        </p:txBody>
      </p:sp>
      <p:sp>
        <p:nvSpPr>
          <p:cNvPr id="10" name="コンテンツ プレースホルダー 9">
            <a:extLst>
              <a:ext uri="{FF2B5EF4-FFF2-40B4-BE49-F238E27FC236}">
                <a16:creationId xmlns:a16="http://schemas.microsoft.com/office/drawing/2014/main" id="{799D4693-E02F-0B47-A0CA-DDCB9511223D}"/>
              </a:ext>
            </a:extLst>
          </p:cNvPr>
          <p:cNvSpPr>
            <a:spLocks noGrp="1"/>
          </p:cNvSpPr>
          <p:nvPr>
            <p:ph idx="1"/>
          </p:nvPr>
        </p:nvSpPr>
        <p:spPr/>
        <p:txBody>
          <a:bodyPr>
            <a:normAutofit/>
          </a:bodyPr>
          <a:lstStyle/>
          <a:p>
            <a:pPr marL="0" indent="0" algn="ctr">
              <a:buNone/>
            </a:pPr>
            <a:endParaRPr lang="en-US" altLang="ja-JP" dirty="0"/>
          </a:p>
          <a:p>
            <a:pPr marL="0" indent="0" algn="ctr">
              <a:buNone/>
            </a:pPr>
            <a:endParaRPr lang="en-US" altLang="ja-JP" dirty="0"/>
          </a:p>
          <a:p>
            <a:pPr marL="1371600" lvl="3" indent="0">
              <a:buNone/>
            </a:pPr>
            <a:r>
              <a:rPr lang="ja-JP" altLang="en-US" sz="2800"/>
              <a:t>フォローしきれていないのでは？</a:t>
            </a:r>
            <a:endParaRPr lang="en-US" altLang="ja-JP" sz="2800" dirty="0"/>
          </a:p>
          <a:p>
            <a:pPr lvl="3"/>
            <a:r>
              <a:rPr lang="ja-JP" altLang="en-US" sz="2800"/>
              <a:t>多くの</a:t>
            </a:r>
            <a:r>
              <a:rPr lang="ja-JP" altLang="en-US" sz="2800">
                <a:solidFill>
                  <a:schemeClr val="accent4">
                    <a:lumMod val="60000"/>
                    <a:lumOff val="40000"/>
                  </a:schemeClr>
                </a:solidFill>
              </a:rPr>
              <a:t>内定者</a:t>
            </a:r>
            <a:r>
              <a:rPr lang="ja-JP" altLang="en-US" sz="2800"/>
              <a:t>が多い</a:t>
            </a:r>
            <a:endParaRPr lang="en-US" altLang="ja-JP" sz="2800" dirty="0">
              <a:solidFill>
                <a:srgbClr val="FF0000"/>
              </a:solidFill>
            </a:endParaRPr>
          </a:p>
          <a:p>
            <a:pPr lvl="3"/>
            <a:r>
              <a:rPr lang="ja-JP" altLang="en-US" sz="2800"/>
              <a:t>大変な</a:t>
            </a:r>
            <a:r>
              <a:rPr lang="ja-JP" altLang="en-US" sz="2800">
                <a:solidFill>
                  <a:schemeClr val="accent4">
                    <a:lumMod val="60000"/>
                    <a:lumOff val="40000"/>
                  </a:schemeClr>
                </a:solidFill>
              </a:rPr>
              <a:t>健康状態</a:t>
            </a:r>
            <a:r>
              <a:rPr lang="ja-JP" altLang="en-US" sz="2800"/>
              <a:t>の把握</a:t>
            </a:r>
            <a:endParaRPr lang="en-US" altLang="ja-JP" sz="2800" dirty="0"/>
          </a:p>
          <a:p>
            <a:pPr lvl="3"/>
            <a:r>
              <a:rPr lang="ja-JP" altLang="en-US" sz="2800"/>
              <a:t>大変な</a:t>
            </a:r>
            <a:r>
              <a:rPr lang="ja-JP" altLang="en-US" sz="2800">
                <a:solidFill>
                  <a:schemeClr val="accent4">
                    <a:lumMod val="60000"/>
                    <a:lumOff val="40000"/>
                  </a:schemeClr>
                </a:solidFill>
              </a:rPr>
              <a:t>返信確認</a:t>
            </a:r>
            <a:endParaRPr lang="ja-JP" altLang="en-US" sz="2800"/>
          </a:p>
        </p:txBody>
      </p:sp>
      <p:pic>
        <p:nvPicPr>
          <p:cNvPr id="12" name="図 11">
            <a:extLst>
              <a:ext uri="{FF2B5EF4-FFF2-40B4-BE49-F238E27FC236}">
                <a16:creationId xmlns:a16="http://schemas.microsoft.com/office/drawing/2014/main" id="{14E2E743-7621-704E-A21E-1FE0A2DFC4A2}"/>
              </a:ext>
            </a:extLst>
          </p:cNvPr>
          <p:cNvPicPr>
            <a:picLocks noChangeAspect="1"/>
          </p:cNvPicPr>
          <p:nvPr/>
        </p:nvPicPr>
        <p:blipFill>
          <a:blip r:embed="rId3"/>
          <a:stretch>
            <a:fillRect/>
          </a:stretch>
        </p:blipFill>
        <p:spPr>
          <a:xfrm>
            <a:off x="1871590" y="4797285"/>
            <a:ext cx="1401399" cy="1090543"/>
          </a:xfrm>
          <a:prstGeom prst="rect">
            <a:avLst/>
          </a:prstGeom>
        </p:spPr>
      </p:pic>
      <p:pic>
        <p:nvPicPr>
          <p:cNvPr id="13" name="図 12">
            <a:extLst>
              <a:ext uri="{FF2B5EF4-FFF2-40B4-BE49-F238E27FC236}">
                <a16:creationId xmlns:a16="http://schemas.microsoft.com/office/drawing/2014/main" id="{E3031A4B-E038-D949-922E-86CD3D6CC8B5}"/>
              </a:ext>
            </a:extLst>
          </p:cNvPr>
          <p:cNvPicPr>
            <a:picLocks noChangeAspect="1"/>
          </p:cNvPicPr>
          <p:nvPr/>
        </p:nvPicPr>
        <p:blipFill>
          <a:blip r:embed="rId3"/>
          <a:stretch>
            <a:fillRect/>
          </a:stretch>
        </p:blipFill>
        <p:spPr>
          <a:xfrm>
            <a:off x="3272989" y="4797285"/>
            <a:ext cx="1401399" cy="1090543"/>
          </a:xfrm>
          <a:prstGeom prst="rect">
            <a:avLst/>
          </a:prstGeom>
        </p:spPr>
      </p:pic>
      <p:pic>
        <p:nvPicPr>
          <p:cNvPr id="14" name="図 13">
            <a:extLst>
              <a:ext uri="{FF2B5EF4-FFF2-40B4-BE49-F238E27FC236}">
                <a16:creationId xmlns:a16="http://schemas.microsoft.com/office/drawing/2014/main" id="{47EA4441-2DDD-954B-8B38-602BA436EACD}"/>
              </a:ext>
            </a:extLst>
          </p:cNvPr>
          <p:cNvPicPr>
            <a:picLocks noChangeAspect="1"/>
          </p:cNvPicPr>
          <p:nvPr/>
        </p:nvPicPr>
        <p:blipFill>
          <a:blip r:embed="rId3"/>
          <a:stretch>
            <a:fillRect/>
          </a:stretch>
        </p:blipFill>
        <p:spPr>
          <a:xfrm>
            <a:off x="5809198" y="4837039"/>
            <a:ext cx="1401399" cy="1090543"/>
          </a:xfrm>
          <a:prstGeom prst="rect">
            <a:avLst/>
          </a:prstGeom>
        </p:spPr>
      </p:pic>
      <p:sp>
        <p:nvSpPr>
          <p:cNvPr id="15" name="テキスト ボックス 14">
            <a:extLst>
              <a:ext uri="{FF2B5EF4-FFF2-40B4-BE49-F238E27FC236}">
                <a16:creationId xmlns:a16="http://schemas.microsoft.com/office/drawing/2014/main" id="{8375DA98-F0DA-C94E-A3F7-7122151FF43E}"/>
              </a:ext>
            </a:extLst>
          </p:cNvPr>
          <p:cNvSpPr txBox="1"/>
          <p:nvPr/>
        </p:nvSpPr>
        <p:spPr>
          <a:xfrm>
            <a:off x="5007944" y="5089924"/>
            <a:ext cx="752129" cy="584775"/>
          </a:xfrm>
          <a:prstGeom prst="rect">
            <a:avLst/>
          </a:prstGeom>
          <a:noFill/>
        </p:spPr>
        <p:txBody>
          <a:bodyPr wrap="none" rtlCol="0">
            <a:spAutoFit/>
          </a:bodyPr>
          <a:lstStyle/>
          <a:p>
            <a:r>
              <a:rPr kumimoji="1" lang="en-US" altLang="ja-JP" sz="3200" dirty="0"/>
              <a:t>……</a:t>
            </a:r>
            <a:endParaRPr kumimoji="1" lang="ja-JP" altLang="en-US" sz="3200"/>
          </a:p>
        </p:txBody>
      </p:sp>
    </p:spTree>
    <p:extLst>
      <p:ext uri="{BB962C8B-B14F-4D97-AF65-F5344CB8AC3E}">
        <p14:creationId xmlns:p14="http://schemas.microsoft.com/office/powerpoint/2010/main" val="1266384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00FFD86-0A52-B740-8971-D28CA680BDA0}"/>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4CEE7A31-EF64-D14D-84D8-812191182760}"/>
              </a:ext>
            </a:extLst>
          </p:cNvPr>
          <p:cNvSpPr>
            <a:spLocks noGrp="1"/>
          </p:cNvSpPr>
          <p:nvPr>
            <p:ph idx="1"/>
          </p:nvPr>
        </p:nvSpPr>
        <p:spPr/>
        <p:txBody>
          <a:bodyPr/>
          <a:lstStyle/>
          <a:p>
            <a:pPr marL="0" indent="0" algn="ctr">
              <a:buNone/>
            </a:pPr>
            <a:endParaRPr lang="en-US" altLang="ja-JP" dirty="0"/>
          </a:p>
          <a:p>
            <a:pPr marL="0" indent="0" algn="ctr">
              <a:buNone/>
            </a:pPr>
            <a:r>
              <a:rPr lang="ja-JP" altLang="en-US"/>
              <a:t>私たちの提案、それは</a:t>
            </a:r>
            <a:r>
              <a:rPr lang="en-US" altLang="ja-JP" dirty="0"/>
              <a:t>……</a:t>
            </a:r>
            <a:endParaRPr kumimoji="1" lang="ja-JP" altLang="en-US"/>
          </a:p>
        </p:txBody>
      </p:sp>
      <p:sp>
        <p:nvSpPr>
          <p:cNvPr id="4" name="フッター プレースホルダー 3">
            <a:extLst>
              <a:ext uri="{FF2B5EF4-FFF2-40B4-BE49-F238E27FC236}">
                <a16:creationId xmlns:a16="http://schemas.microsoft.com/office/drawing/2014/main" id="{F57D3E54-0426-F84D-8EBD-DEE63E2E9963}"/>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CE65EDDE-B725-FE4D-B035-56A19BF05A09}"/>
              </a:ext>
            </a:extLst>
          </p:cNvPr>
          <p:cNvSpPr>
            <a:spLocks noGrp="1"/>
          </p:cNvSpPr>
          <p:nvPr>
            <p:ph type="sldNum" sz="quarter" idx="12"/>
          </p:nvPr>
        </p:nvSpPr>
        <p:spPr/>
        <p:txBody>
          <a:bodyPr/>
          <a:lstStyle/>
          <a:p>
            <a:fld id="{0E4475BA-1700-4843-A437-A0AFCFFB1E03}" type="slidenum">
              <a:rPr kumimoji="1" lang="ja-JP" altLang="en-US" smtClean="0"/>
              <a:t>11</a:t>
            </a:fld>
            <a:endParaRPr kumimoji="1" lang="ja-JP" altLang="en-US"/>
          </a:p>
        </p:txBody>
      </p:sp>
    </p:spTree>
    <p:extLst>
      <p:ext uri="{BB962C8B-B14F-4D97-AF65-F5344CB8AC3E}">
        <p14:creationId xmlns:p14="http://schemas.microsoft.com/office/powerpoint/2010/main" val="2585518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AAF5E14-2767-954B-A9CA-E7B24861EDA9}"/>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EF0D02CA-3E09-1A4F-942F-32E3B590E862}"/>
              </a:ext>
            </a:extLst>
          </p:cNvPr>
          <p:cNvSpPr>
            <a:spLocks noGrp="1"/>
          </p:cNvSpPr>
          <p:nvPr>
            <p:ph idx="1"/>
          </p:nvPr>
        </p:nvSpPr>
        <p:spPr/>
        <p:txBody>
          <a:bodyPr/>
          <a:lstStyle/>
          <a:p>
            <a:pPr marL="0" indent="0" algn="ctr">
              <a:buNone/>
            </a:pPr>
            <a:endParaRPr kumimoji="1" lang="en-US" altLang="ja-JP" dirty="0"/>
          </a:p>
          <a:p>
            <a:pPr marL="0" indent="0" algn="ctr">
              <a:buNone/>
            </a:pPr>
            <a:r>
              <a:rPr lang="ja-JP" altLang="en-US"/>
              <a:t>私たちの提案、それは</a:t>
            </a:r>
            <a:r>
              <a:rPr lang="en-US" altLang="ja-JP" dirty="0"/>
              <a:t>……</a:t>
            </a:r>
          </a:p>
          <a:p>
            <a:pPr marL="0" indent="0" algn="ctr">
              <a:buNone/>
            </a:pPr>
            <a:endParaRPr lang="en-US" altLang="ja-JP" dirty="0"/>
          </a:p>
          <a:p>
            <a:pPr marL="0" indent="0" algn="ctr">
              <a:buNone/>
            </a:pPr>
            <a:endParaRPr lang="en-US" altLang="ja-JP" dirty="0"/>
          </a:p>
          <a:p>
            <a:pPr marL="0" indent="0" algn="ctr">
              <a:buNone/>
            </a:pPr>
            <a:r>
              <a:rPr lang="ja-JP" altLang="en-US" sz="4000"/>
              <a:t>　　　</a:t>
            </a:r>
            <a:r>
              <a:rPr kumimoji="1" lang="ja-JP" altLang="en-US" sz="4000"/>
              <a:t>ビズリク</a:t>
            </a:r>
            <a:endParaRPr kumimoji="1" lang="en-US" altLang="ja-JP" sz="4000" dirty="0"/>
          </a:p>
          <a:p>
            <a:pPr marL="0" indent="0" algn="ctr">
              <a:buNone/>
            </a:pPr>
            <a:r>
              <a:rPr lang="en-US" altLang="ja-JP" dirty="0"/>
              <a:t>Vis for Recruitment</a:t>
            </a:r>
            <a:endParaRPr kumimoji="1" lang="ja-JP" altLang="en-US"/>
          </a:p>
        </p:txBody>
      </p:sp>
      <p:sp>
        <p:nvSpPr>
          <p:cNvPr id="4" name="フッター プレースホルダー 3">
            <a:extLst>
              <a:ext uri="{FF2B5EF4-FFF2-40B4-BE49-F238E27FC236}">
                <a16:creationId xmlns:a16="http://schemas.microsoft.com/office/drawing/2014/main" id="{9DBBF340-F555-164E-954A-3A7D8BBC9D88}"/>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998D55F7-E65C-A247-B999-D256716350DC}"/>
              </a:ext>
            </a:extLst>
          </p:cNvPr>
          <p:cNvSpPr>
            <a:spLocks noGrp="1"/>
          </p:cNvSpPr>
          <p:nvPr>
            <p:ph type="sldNum" sz="quarter" idx="12"/>
          </p:nvPr>
        </p:nvSpPr>
        <p:spPr/>
        <p:txBody>
          <a:bodyPr/>
          <a:lstStyle/>
          <a:p>
            <a:fld id="{0E4475BA-1700-4843-A437-A0AFCFFB1E03}" type="slidenum">
              <a:rPr kumimoji="1" lang="ja-JP" altLang="en-US" smtClean="0"/>
              <a:t>12</a:t>
            </a:fld>
            <a:endParaRPr kumimoji="1" lang="ja-JP" altLang="en-US"/>
          </a:p>
        </p:txBody>
      </p:sp>
      <p:grpSp>
        <p:nvGrpSpPr>
          <p:cNvPr id="6" name="グループ化 5">
            <a:extLst>
              <a:ext uri="{FF2B5EF4-FFF2-40B4-BE49-F238E27FC236}">
                <a16:creationId xmlns:a16="http://schemas.microsoft.com/office/drawing/2014/main" id="{33B4E7E6-4B29-4742-A49C-F3DE37DE21C5}"/>
              </a:ext>
            </a:extLst>
          </p:cNvPr>
          <p:cNvGrpSpPr/>
          <p:nvPr/>
        </p:nvGrpSpPr>
        <p:grpSpPr>
          <a:xfrm>
            <a:off x="2392992" y="3600390"/>
            <a:ext cx="1855138" cy="801807"/>
            <a:chOff x="1096327" y="863797"/>
            <a:chExt cx="1855138" cy="801807"/>
          </a:xfrm>
        </p:grpSpPr>
        <p:sp>
          <p:nvSpPr>
            <p:cNvPr id="7" name="グラフィックス 7">
              <a:extLst>
                <a:ext uri="{FF2B5EF4-FFF2-40B4-BE49-F238E27FC236}">
                  <a16:creationId xmlns:a16="http://schemas.microsoft.com/office/drawing/2014/main" id="{04337376-732E-4D41-A8CF-B06CCFBDE2AA}"/>
                </a:ext>
              </a:extLst>
            </p:cNvPr>
            <p:cNvSpPr/>
            <p:nvPr/>
          </p:nvSpPr>
          <p:spPr>
            <a:xfrm flipV="1">
              <a:off x="1096327" y="863797"/>
              <a:ext cx="1855138" cy="801807"/>
            </a:xfrm>
            <a:custGeom>
              <a:avLst/>
              <a:gdLst>
                <a:gd name="connsiteX0" fmla="*/ 573376 w 1855138"/>
                <a:gd name="connsiteY0" fmla="*/ 798177 h 801807"/>
                <a:gd name="connsiteX1" fmla="*/ 602023 w 1855138"/>
                <a:gd name="connsiteY1" fmla="*/ 745058 h 801807"/>
                <a:gd name="connsiteX2" fmla="*/ 609916 w 1855138"/>
                <a:gd name="connsiteY2" fmla="*/ 733530 h 801807"/>
                <a:gd name="connsiteX3" fmla="*/ 603631 w 1855138"/>
                <a:gd name="connsiteY3" fmla="*/ 731925 h 801807"/>
                <a:gd name="connsiteX4" fmla="*/ 510820 w 1855138"/>
                <a:gd name="connsiteY4" fmla="*/ 703614 h 801807"/>
                <a:gd name="connsiteX5" fmla="*/ 473257 w 1855138"/>
                <a:gd name="connsiteY5" fmla="*/ 688875 h 801807"/>
                <a:gd name="connsiteX6" fmla="*/ 509066 w 1855138"/>
                <a:gd name="connsiteY6" fmla="*/ 697777 h 801807"/>
                <a:gd name="connsiteX7" fmla="*/ 579953 w 1855138"/>
                <a:gd name="connsiteY7" fmla="*/ 713683 h 801807"/>
                <a:gd name="connsiteX8" fmla="*/ 617955 w 1855138"/>
                <a:gd name="connsiteY8" fmla="*/ 721272 h 801807"/>
                <a:gd name="connsiteX9" fmla="*/ 631547 w 1855138"/>
                <a:gd name="connsiteY9" fmla="*/ 706970 h 801807"/>
                <a:gd name="connsiteX10" fmla="*/ 724651 w 1855138"/>
                <a:gd name="connsiteY10" fmla="*/ 653706 h 801807"/>
                <a:gd name="connsiteX11" fmla="*/ 723043 w 1855138"/>
                <a:gd name="connsiteY11" fmla="*/ 648306 h 801807"/>
                <a:gd name="connsiteX12" fmla="*/ 507020 w 1855138"/>
                <a:gd name="connsiteY12" fmla="*/ 662024 h 801807"/>
                <a:gd name="connsiteX13" fmla="*/ 381761 w 1855138"/>
                <a:gd name="connsiteY13" fmla="*/ 777893 h 801807"/>
                <a:gd name="connsiteX14" fmla="*/ 381322 w 1855138"/>
                <a:gd name="connsiteY14" fmla="*/ 774536 h 801807"/>
                <a:gd name="connsiteX15" fmla="*/ 456595 w 1855138"/>
                <a:gd name="connsiteY15" fmla="*/ 661002 h 801807"/>
                <a:gd name="connsiteX16" fmla="*/ 531136 w 1855138"/>
                <a:gd name="connsiteY16" fmla="*/ 610948 h 801807"/>
                <a:gd name="connsiteX17" fmla="*/ 578638 w 1855138"/>
                <a:gd name="connsiteY17" fmla="*/ 597668 h 801807"/>
                <a:gd name="connsiteX18" fmla="*/ 582146 w 1855138"/>
                <a:gd name="connsiteY18" fmla="*/ 596355 h 801807"/>
                <a:gd name="connsiteX19" fmla="*/ 531867 w 1855138"/>
                <a:gd name="connsiteY19" fmla="*/ 593290 h 801807"/>
                <a:gd name="connsiteX20" fmla="*/ 277695 w 1855138"/>
                <a:gd name="connsiteY20" fmla="*/ 671655 h 801807"/>
                <a:gd name="connsiteX21" fmla="*/ 216601 w 1855138"/>
                <a:gd name="connsiteY21" fmla="*/ 738492 h 801807"/>
                <a:gd name="connsiteX22" fmla="*/ 212801 w 1855138"/>
                <a:gd name="connsiteY22" fmla="*/ 743161 h 801807"/>
                <a:gd name="connsiteX23" fmla="*/ 242763 w 1855138"/>
                <a:gd name="connsiteY23" fmla="*/ 691064 h 801807"/>
                <a:gd name="connsiteX24" fmla="*/ 289680 w 1855138"/>
                <a:gd name="connsiteY24" fmla="*/ 633859 h 801807"/>
                <a:gd name="connsiteX25" fmla="*/ 382638 w 1855138"/>
                <a:gd name="connsiteY25" fmla="*/ 565563 h 801807"/>
                <a:gd name="connsiteX26" fmla="*/ 442563 w 1855138"/>
                <a:gd name="connsiteY26" fmla="*/ 543528 h 801807"/>
                <a:gd name="connsiteX27" fmla="*/ 456741 w 1855138"/>
                <a:gd name="connsiteY27" fmla="*/ 539296 h 801807"/>
                <a:gd name="connsiteX28" fmla="*/ 427509 w 1855138"/>
                <a:gd name="connsiteY28" fmla="*/ 542214 h 801807"/>
                <a:gd name="connsiteX29" fmla="*/ 125397 w 1855138"/>
                <a:gd name="connsiteY29" fmla="*/ 632546 h 801807"/>
                <a:gd name="connsiteX30" fmla="*/ 106543 w 1855138"/>
                <a:gd name="connsiteY30" fmla="*/ 649474 h 801807"/>
                <a:gd name="connsiteX31" fmla="*/ 96458 w 1855138"/>
                <a:gd name="connsiteY31" fmla="*/ 659689 h 801807"/>
                <a:gd name="connsiteX32" fmla="*/ 102596 w 1855138"/>
                <a:gd name="connsiteY32" fmla="*/ 650495 h 801807"/>
                <a:gd name="connsiteX33" fmla="*/ 186053 w 1855138"/>
                <a:gd name="connsiteY33" fmla="*/ 560601 h 801807"/>
                <a:gd name="connsiteX34" fmla="*/ 318328 w 1855138"/>
                <a:gd name="connsiteY34" fmla="*/ 491284 h 801807"/>
                <a:gd name="connsiteX35" fmla="*/ 375330 w 1855138"/>
                <a:gd name="connsiteY35" fmla="*/ 480193 h 801807"/>
                <a:gd name="connsiteX36" fmla="*/ 390677 w 1855138"/>
                <a:gd name="connsiteY36" fmla="*/ 478442 h 801807"/>
                <a:gd name="connsiteX37" fmla="*/ 395792 w 1855138"/>
                <a:gd name="connsiteY37" fmla="*/ 477567 h 801807"/>
                <a:gd name="connsiteX38" fmla="*/ 391407 w 1855138"/>
                <a:gd name="connsiteY38" fmla="*/ 476253 h 801807"/>
                <a:gd name="connsiteX39" fmla="*/ 332213 w 1855138"/>
                <a:gd name="connsiteY39" fmla="*/ 466330 h 801807"/>
                <a:gd name="connsiteX40" fmla="*/ 197746 w 1855138"/>
                <a:gd name="connsiteY40" fmla="*/ 466330 h 801807"/>
                <a:gd name="connsiteX41" fmla="*/ 1892 w 1855138"/>
                <a:gd name="connsiteY41" fmla="*/ 528351 h 801807"/>
                <a:gd name="connsiteX42" fmla="*/ 29370 w 1855138"/>
                <a:gd name="connsiteY42" fmla="*/ 509963 h 801807"/>
                <a:gd name="connsiteX43" fmla="*/ 379422 w 1855138"/>
                <a:gd name="connsiteY43" fmla="*/ 380377 h 801807"/>
                <a:gd name="connsiteX44" fmla="*/ 401200 w 1855138"/>
                <a:gd name="connsiteY44" fmla="*/ 377312 h 801807"/>
                <a:gd name="connsiteX45" fmla="*/ 408216 w 1855138"/>
                <a:gd name="connsiteY45" fmla="*/ 383441 h 801807"/>
                <a:gd name="connsiteX46" fmla="*/ 490942 w 1855138"/>
                <a:gd name="connsiteY46" fmla="*/ 448964 h 801807"/>
                <a:gd name="connsiteX47" fmla="*/ 796269 w 1855138"/>
                <a:gd name="connsiteY47" fmla="*/ 570525 h 801807"/>
                <a:gd name="connsiteX48" fmla="*/ 898288 w 1855138"/>
                <a:gd name="connsiteY48" fmla="*/ 581616 h 801807"/>
                <a:gd name="connsiteX49" fmla="*/ 887034 w 1855138"/>
                <a:gd name="connsiteY49" fmla="*/ 572860 h 801807"/>
                <a:gd name="connsiteX50" fmla="*/ 744529 w 1855138"/>
                <a:gd name="connsiteY50" fmla="*/ 376582 h 801807"/>
                <a:gd name="connsiteX51" fmla="*/ 747452 w 1855138"/>
                <a:gd name="connsiteY51" fmla="*/ 241012 h 801807"/>
                <a:gd name="connsiteX52" fmla="*/ 870810 w 1855138"/>
                <a:gd name="connsiteY52" fmla="*/ 66479 h 801807"/>
                <a:gd name="connsiteX53" fmla="*/ 921674 w 1855138"/>
                <a:gd name="connsiteY53" fmla="*/ 39482 h 801807"/>
                <a:gd name="connsiteX54" fmla="*/ 928105 w 1855138"/>
                <a:gd name="connsiteY54" fmla="*/ 36417 h 801807"/>
                <a:gd name="connsiteX55" fmla="*/ 910566 w 1855138"/>
                <a:gd name="connsiteY55" fmla="*/ 38022 h 801807"/>
                <a:gd name="connsiteX56" fmla="*/ 428386 w 1855138"/>
                <a:gd name="connsiteY56" fmla="*/ 308433 h 801807"/>
                <a:gd name="connsiteX57" fmla="*/ 414793 w 1855138"/>
                <a:gd name="connsiteY57" fmla="*/ 324777 h 801807"/>
                <a:gd name="connsiteX58" fmla="*/ 460687 w 1855138"/>
                <a:gd name="connsiteY58" fmla="*/ 233132 h 801807"/>
                <a:gd name="connsiteX59" fmla="*/ 472526 w 1855138"/>
                <a:gd name="connsiteY59" fmla="*/ 214745 h 801807"/>
                <a:gd name="connsiteX60" fmla="*/ 464195 w 1855138"/>
                <a:gd name="connsiteY60" fmla="*/ 212410 h 801807"/>
                <a:gd name="connsiteX61" fmla="*/ 389215 w 1855138"/>
                <a:gd name="connsiteY61" fmla="*/ 179138 h 801807"/>
                <a:gd name="connsiteX62" fmla="*/ 327390 w 1855138"/>
                <a:gd name="connsiteY62" fmla="*/ 110988 h 801807"/>
                <a:gd name="connsiteX63" fmla="*/ 316135 w 1855138"/>
                <a:gd name="connsiteY63" fmla="*/ 84136 h 801807"/>
                <a:gd name="connsiteX64" fmla="*/ 323297 w 1855138"/>
                <a:gd name="connsiteY64" fmla="*/ 94352 h 801807"/>
                <a:gd name="connsiteX65" fmla="*/ 486703 w 1855138"/>
                <a:gd name="connsiteY65" fmla="*/ 185413 h 801807"/>
                <a:gd name="connsiteX66" fmla="*/ 500296 w 1855138"/>
                <a:gd name="connsiteY66" fmla="*/ 187456 h 801807"/>
                <a:gd name="connsiteX67" fmla="*/ 519589 w 1855138"/>
                <a:gd name="connsiteY67" fmla="*/ 168047 h 801807"/>
                <a:gd name="connsiteX68" fmla="*/ 563291 w 1855138"/>
                <a:gd name="connsiteY68" fmla="*/ 130688 h 801807"/>
                <a:gd name="connsiteX69" fmla="*/ 564606 w 1855138"/>
                <a:gd name="connsiteY69" fmla="*/ 129667 h 801807"/>
                <a:gd name="connsiteX70" fmla="*/ 552767 w 1855138"/>
                <a:gd name="connsiteY70" fmla="*/ 125727 h 801807"/>
                <a:gd name="connsiteX71" fmla="*/ 525289 w 1855138"/>
                <a:gd name="connsiteY71" fmla="*/ 115220 h 801807"/>
                <a:gd name="connsiteX72" fmla="*/ 474718 w 1855138"/>
                <a:gd name="connsiteY72" fmla="*/ 67208 h 801807"/>
                <a:gd name="connsiteX73" fmla="*/ 478665 w 1855138"/>
                <a:gd name="connsiteY73" fmla="*/ 59766 h 801807"/>
                <a:gd name="connsiteX74" fmla="*/ 528797 w 1855138"/>
                <a:gd name="connsiteY74" fmla="*/ 94352 h 801807"/>
                <a:gd name="connsiteX75" fmla="*/ 579515 w 1855138"/>
                <a:gd name="connsiteY75" fmla="*/ 108361 h 801807"/>
                <a:gd name="connsiteX76" fmla="*/ 595154 w 1855138"/>
                <a:gd name="connsiteY76" fmla="*/ 109237 h 801807"/>
                <a:gd name="connsiteX77" fmla="*/ 615616 w 1855138"/>
                <a:gd name="connsiteY77" fmla="*/ 95811 h 801807"/>
                <a:gd name="connsiteX78" fmla="*/ 676272 w 1855138"/>
                <a:gd name="connsiteY78" fmla="*/ 62685 h 801807"/>
                <a:gd name="connsiteX79" fmla="*/ 687819 w 1855138"/>
                <a:gd name="connsiteY79" fmla="*/ 58161 h 801807"/>
                <a:gd name="connsiteX80" fmla="*/ 678465 w 1855138"/>
                <a:gd name="connsiteY80" fmla="*/ 51740 h 801807"/>
                <a:gd name="connsiteX81" fmla="*/ 635786 w 1855138"/>
                <a:gd name="connsiteY81" fmla="*/ 9274 h 801807"/>
                <a:gd name="connsiteX82" fmla="*/ 627455 w 1855138"/>
                <a:gd name="connsiteY82" fmla="*/ -2693 h 801807"/>
                <a:gd name="connsiteX83" fmla="*/ 638125 w 1855138"/>
                <a:gd name="connsiteY83" fmla="*/ 3291 h 801807"/>
                <a:gd name="connsiteX84" fmla="*/ 717197 w 1855138"/>
                <a:gd name="connsiteY84" fmla="*/ 34228 h 801807"/>
                <a:gd name="connsiteX85" fmla="*/ 757245 w 1855138"/>
                <a:gd name="connsiteY85" fmla="*/ 30726 h 801807"/>
                <a:gd name="connsiteX86" fmla="*/ 1090634 w 1855138"/>
                <a:gd name="connsiteY86" fmla="*/ -795 h 801807"/>
                <a:gd name="connsiteX87" fmla="*/ 1218670 w 1855138"/>
                <a:gd name="connsiteY87" fmla="*/ 5917 h 801807"/>
                <a:gd name="connsiteX88" fmla="*/ 1317328 w 1855138"/>
                <a:gd name="connsiteY88" fmla="*/ 15549 h 801807"/>
                <a:gd name="connsiteX89" fmla="*/ 1649840 w 1855138"/>
                <a:gd name="connsiteY89" fmla="*/ 66771 h 801807"/>
                <a:gd name="connsiteX90" fmla="*/ 1722335 w 1855138"/>
                <a:gd name="connsiteY90" fmla="*/ 74797 h 801807"/>
                <a:gd name="connsiteX91" fmla="*/ 1838386 w 1855138"/>
                <a:gd name="connsiteY91" fmla="*/ 65895 h 801807"/>
                <a:gd name="connsiteX92" fmla="*/ 1768083 w 1855138"/>
                <a:gd name="connsiteY92" fmla="*/ 89098 h 801807"/>
                <a:gd name="connsiteX93" fmla="*/ 1676880 w 1855138"/>
                <a:gd name="connsiteY93" fmla="*/ 103691 h 801807"/>
                <a:gd name="connsiteX94" fmla="*/ 1599415 w 1855138"/>
                <a:gd name="connsiteY94" fmla="*/ 90557 h 801807"/>
                <a:gd name="connsiteX95" fmla="*/ 1194554 w 1855138"/>
                <a:gd name="connsiteY95" fmla="*/ 35104 h 801807"/>
                <a:gd name="connsiteX96" fmla="*/ 1155237 w 1855138"/>
                <a:gd name="connsiteY96" fmla="*/ 32331 h 801807"/>
                <a:gd name="connsiteX97" fmla="*/ 1160937 w 1855138"/>
                <a:gd name="connsiteY97" fmla="*/ 38022 h 801807"/>
                <a:gd name="connsiteX98" fmla="*/ 1239863 w 1855138"/>
                <a:gd name="connsiteY98" fmla="*/ 82969 h 801807"/>
                <a:gd name="connsiteX99" fmla="*/ 1305635 w 1855138"/>
                <a:gd name="connsiteY99" fmla="*/ 154767 h 801807"/>
                <a:gd name="connsiteX100" fmla="*/ 1342175 w 1855138"/>
                <a:gd name="connsiteY100" fmla="*/ 411022 h 801807"/>
                <a:gd name="connsiteX101" fmla="*/ 1297304 w 1855138"/>
                <a:gd name="connsiteY101" fmla="*/ 497121 h 801807"/>
                <a:gd name="connsiteX102" fmla="*/ 1285757 w 1855138"/>
                <a:gd name="connsiteY102" fmla="*/ 513028 h 801807"/>
                <a:gd name="connsiteX103" fmla="*/ 1305927 w 1855138"/>
                <a:gd name="connsiteY103" fmla="*/ 505148 h 801807"/>
                <a:gd name="connsiteX104" fmla="*/ 1833709 w 1855138"/>
                <a:gd name="connsiteY104" fmla="*/ 157978 h 801807"/>
                <a:gd name="connsiteX105" fmla="*/ 1849348 w 1855138"/>
                <a:gd name="connsiteY105" fmla="*/ 144844 h 801807"/>
                <a:gd name="connsiteX106" fmla="*/ 1792053 w 1855138"/>
                <a:gd name="connsiteY106" fmla="*/ 219706 h 801807"/>
                <a:gd name="connsiteX107" fmla="*/ 1456325 w 1855138"/>
                <a:gd name="connsiteY107" fmla="*/ 526745 h 801807"/>
                <a:gd name="connsiteX108" fmla="*/ 1016239 w 1855138"/>
                <a:gd name="connsiteY108" fmla="*/ 694858 h 801807"/>
                <a:gd name="connsiteX109" fmla="*/ 880749 w 1855138"/>
                <a:gd name="connsiteY109" fmla="*/ 696755 h 801807"/>
                <a:gd name="connsiteX110" fmla="*/ 694542 w 1855138"/>
                <a:gd name="connsiteY110" fmla="*/ 714413 h 801807"/>
                <a:gd name="connsiteX111" fmla="*/ 667503 w 1855138"/>
                <a:gd name="connsiteY111" fmla="*/ 724044 h 801807"/>
                <a:gd name="connsiteX112" fmla="*/ 658879 w 1855138"/>
                <a:gd name="connsiteY112" fmla="*/ 728130 h 801807"/>
                <a:gd name="connsiteX113" fmla="*/ 687234 w 1855138"/>
                <a:gd name="connsiteY113" fmla="*/ 732071 h 801807"/>
                <a:gd name="connsiteX114" fmla="*/ 889811 w 1855138"/>
                <a:gd name="connsiteY114" fmla="*/ 744475 h 801807"/>
                <a:gd name="connsiteX115" fmla="*/ 1065933 w 1855138"/>
                <a:gd name="connsiteY115" fmla="*/ 729590 h 801807"/>
                <a:gd name="connsiteX116" fmla="*/ 1549575 w 1855138"/>
                <a:gd name="connsiteY116" fmla="*/ 537982 h 801807"/>
                <a:gd name="connsiteX117" fmla="*/ 1773199 w 1855138"/>
                <a:gd name="connsiteY117" fmla="*/ 353233 h 801807"/>
                <a:gd name="connsiteX118" fmla="*/ 1807546 w 1855138"/>
                <a:gd name="connsiteY118" fmla="*/ 319669 h 801807"/>
                <a:gd name="connsiteX119" fmla="*/ 1792346 w 1855138"/>
                <a:gd name="connsiteY119" fmla="*/ 338640 h 801807"/>
                <a:gd name="connsiteX120" fmla="*/ 1597954 w 1855138"/>
                <a:gd name="connsiteY120" fmla="*/ 529956 h 801807"/>
                <a:gd name="connsiteX121" fmla="*/ 1155091 w 1855138"/>
                <a:gd name="connsiteY121" fmla="*/ 743599 h 801807"/>
                <a:gd name="connsiteX122" fmla="*/ 677441 w 1855138"/>
                <a:gd name="connsiteY122" fmla="*/ 748707 h 801807"/>
                <a:gd name="connsiteX123" fmla="*/ 647040 w 1855138"/>
                <a:gd name="connsiteY123" fmla="*/ 742432 h 801807"/>
                <a:gd name="connsiteX124" fmla="*/ 635201 w 1855138"/>
                <a:gd name="connsiteY124" fmla="*/ 739659 h 801807"/>
                <a:gd name="connsiteX125" fmla="*/ 625847 w 1855138"/>
                <a:gd name="connsiteY125" fmla="*/ 746080 h 801807"/>
                <a:gd name="connsiteX126" fmla="*/ 577907 w 1855138"/>
                <a:gd name="connsiteY126" fmla="*/ 793653 h 801807"/>
                <a:gd name="connsiteX127" fmla="*/ 573376 w 1855138"/>
                <a:gd name="connsiteY127" fmla="*/ 798177 h 801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1855138" h="801807">
                  <a:moveTo>
                    <a:pt x="573376" y="798177"/>
                  </a:moveTo>
                  <a:cubicBezTo>
                    <a:pt x="573376" y="795696"/>
                    <a:pt x="595300" y="754982"/>
                    <a:pt x="602023" y="745058"/>
                  </a:cubicBezTo>
                  <a:lnTo>
                    <a:pt x="609916" y="733530"/>
                  </a:lnTo>
                  <a:lnTo>
                    <a:pt x="603631" y="731925"/>
                  </a:lnTo>
                  <a:cubicBezTo>
                    <a:pt x="583753" y="726671"/>
                    <a:pt x="534936" y="711786"/>
                    <a:pt x="510820" y="703614"/>
                  </a:cubicBezTo>
                  <a:cubicBezTo>
                    <a:pt x="485826" y="694858"/>
                    <a:pt x="465656" y="686978"/>
                    <a:pt x="473257" y="688875"/>
                  </a:cubicBezTo>
                  <a:cubicBezTo>
                    <a:pt x="474864" y="689167"/>
                    <a:pt x="490942" y="693253"/>
                    <a:pt x="509066" y="697777"/>
                  </a:cubicBezTo>
                  <a:cubicBezTo>
                    <a:pt x="527190" y="702301"/>
                    <a:pt x="559052" y="709451"/>
                    <a:pt x="579953" y="713683"/>
                  </a:cubicBezTo>
                  <a:lnTo>
                    <a:pt x="617955" y="721272"/>
                  </a:lnTo>
                  <a:lnTo>
                    <a:pt x="631547" y="706970"/>
                  </a:lnTo>
                  <a:cubicBezTo>
                    <a:pt x="659756" y="677346"/>
                    <a:pt x="693227" y="658083"/>
                    <a:pt x="724651" y="653706"/>
                  </a:cubicBezTo>
                  <a:cubicBezTo>
                    <a:pt x="737075" y="652100"/>
                    <a:pt x="736782" y="650641"/>
                    <a:pt x="723043" y="648306"/>
                  </a:cubicBezTo>
                  <a:cubicBezTo>
                    <a:pt x="640171" y="633713"/>
                    <a:pt x="566799" y="638383"/>
                    <a:pt x="507020" y="662024"/>
                  </a:cubicBezTo>
                  <a:cubicBezTo>
                    <a:pt x="450894" y="684205"/>
                    <a:pt x="406900" y="724920"/>
                    <a:pt x="381761" y="777893"/>
                  </a:cubicBezTo>
                  <a:cubicBezTo>
                    <a:pt x="374745" y="792632"/>
                    <a:pt x="374453" y="791027"/>
                    <a:pt x="381322" y="774536"/>
                  </a:cubicBezTo>
                  <a:cubicBezTo>
                    <a:pt x="398862" y="731925"/>
                    <a:pt x="426193" y="690626"/>
                    <a:pt x="456595" y="661002"/>
                  </a:cubicBezTo>
                  <a:cubicBezTo>
                    <a:pt x="480711" y="637507"/>
                    <a:pt x="503658" y="622184"/>
                    <a:pt x="531136" y="610948"/>
                  </a:cubicBezTo>
                  <a:cubicBezTo>
                    <a:pt x="545167" y="605256"/>
                    <a:pt x="572207" y="597668"/>
                    <a:pt x="578638" y="597668"/>
                  </a:cubicBezTo>
                  <a:cubicBezTo>
                    <a:pt x="580538" y="597668"/>
                    <a:pt x="582146" y="597084"/>
                    <a:pt x="582146" y="596355"/>
                  </a:cubicBezTo>
                  <a:cubicBezTo>
                    <a:pt x="582146" y="594749"/>
                    <a:pt x="559637" y="593290"/>
                    <a:pt x="531867" y="593290"/>
                  </a:cubicBezTo>
                  <a:cubicBezTo>
                    <a:pt x="432040" y="593290"/>
                    <a:pt x="341567" y="621163"/>
                    <a:pt x="277695" y="671655"/>
                  </a:cubicBezTo>
                  <a:cubicBezTo>
                    <a:pt x="256502" y="688291"/>
                    <a:pt x="227270" y="720396"/>
                    <a:pt x="216601" y="738492"/>
                  </a:cubicBezTo>
                  <a:cubicBezTo>
                    <a:pt x="214847" y="741410"/>
                    <a:pt x="213239" y="743453"/>
                    <a:pt x="212801" y="743161"/>
                  </a:cubicBezTo>
                  <a:cubicBezTo>
                    <a:pt x="211631" y="741848"/>
                    <a:pt x="230486" y="708867"/>
                    <a:pt x="242763" y="691064"/>
                  </a:cubicBezTo>
                  <a:cubicBezTo>
                    <a:pt x="258548" y="667715"/>
                    <a:pt x="269072" y="655019"/>
                    <a:pt x="289680" y="633859"/>
                  </a:cubicBezTo>
                  <a:cubicBezTo>
                    <a:pt x="317889" y="604673"/>
                    <a:pt x="348290" y="582491"/>
                    <a:pt x="382638" y="565563"/>
                  </a:cubicBezTo>
                  <a:cubicBezTo>
                    <a:pt x="405146" y="554618"/>
                    <a:pt x="418301" y="549803"/>
                    <a:pt x="442563" y="543528"/>
                  </a:cubicBezTo>
                  <a:cubicBezTo>
                    <a:pt x="451479" y="541339"/>
                    <a:pt x="457764" y="539441"/>
                    <a:pt x="456741" y="539296"/>
                  </a:cubicBezTo>
                  <a:cubicBezTo>
                    <a:pt x="455718" y="539296"/>
                    <a:pt x="442563" y="540609"/>
                    <a:pt x="427509" y="542214"/>
                  </a:cubicBezTo>
                  <a:cubicBezTo>
                    <a:pt x="289973" y="557391"/>
                    <a:pt x="181961" y="589642"/>
                    <a:pt x="125397" y="632546"/>
                  </a:cubicBezTo>
                  <a:cubicBezTo>
                    <a:pt x="120574" y="636194"/>
                    <a:pt x="112097" y="643782"/>
                    <a:pt x="106543" y="649474"/>
                  </a:cubicBezTo>
                  <a:lnTo>
                    <a:pt x="96458" y="659689"/>
                  </a:lnTo>
                  <a:lnTo>
                    <a:pt x="102596" y="650495"/>
                  </a:lnTo>
                  <a:cubicBezTo>
                    <a:pt x="120720" y="623644"/>
                    <a:pt x="159745" y="581762"/>
                    <a:pt x="186053" y="560601"/>
                  </a:cubicBezTo>
                  <a:cubicBezTo>
                    <a:pt x="225224" y="529372"/>
                    <a:pt x="272872" y="504418"/>
                    <a:pt x="318328" y="491284"/>
                  </a:cubicBezTo>
                  <a:cubicBezTo>
                    <a:pt x="332505" y="487198"/>
                    <a:pt x="363052" y="481361"/>
                    <a:pt x="375330" y="480193"/>
                  </a:cubicBezTo>
                  <a:cubicBezTo>
                    <a:pt x="381030" y="479756"/>
                    <a:pt x="387900" y="479026"/>
                    <a:pt x="390677" y="478442"/>
                  </a:cubicBezTo>
                  <a:lnTo>
                    <a:pt x="395792" y="477567"/>
                  </a:lnTo>
                  <a:lnTo>
                    <a:pt x="391407" y="476253"/>
                  </a:lnTo>
                  <a:cubicBezTo>
                    <a:pt x="384538" y="474356"/>
                    <a:pt x="347560" y="468081"/>
                    <a:pt x="332213" y="466330"/>
                  </a:cubicBezTo>
                  <a:cubicBezTo>
                    <a:pt x="293481" y="461952"/>
                    <a:pt x="236478" y="461952"/>
                    <a:pt x="197746" y="466330"/>
                  </a:cubicBezTo>
                  <a:cubicBezTo>
                    <a:pt x="128467" y="474210"/>
                    <a:pt x="60356" y="495662"/>
                    <a:pt x="1892" y="528351"/>
                  </a:cubicBezTo>
                  <a:cubicBezTo>
                    <a:pt x="-16377" y="538420"/>
                    <a:pt x="-8" y="527621"/>
                    <a:pt x="29370" y="509963"/>
                  </a:cubicBezTo>
                  <a:cubicBezTo>
                    <a:pt x="142352" y="442397"/>
                    <a:pt x="267757" y="395991"/>
                    <a:pt x="379422" y="380377"/>
                  </a:cubicBezTo>
                  <a:lnTo>
                    <a:pt x="401200" y="377312"/>
                  </a:lnTo>
                  <a:lnTo>
                    <a:pt x="408216" y="383441"/>
                  </a:lnTo>
                  <a:cubicBezTo>
                    <a:pt x="444902" y="415984"/>
                    <a:pt x="462587" y="429993"/>
                    <a:pt x="490942" y="448964"/>
                  </a:cubicBezTo>
                  <a:cubicBezTo>
                    <a:pt x="582146" y="510109"/>
                    <a:pt x="687819" y="552137"/>
                    <a:pt x="796269" y="570525"/>
                  </a:cubicBezTo>
                  <a:cubicBezTo>
                    <a:pt x="825939" y="575486"/>
                    <a:pt x="882065" y="581616"/>
                    <a:pt x="898288" y="581616"/>
                  </a:cubicBezTo>
                  <a:cubicBezTo>
                    <a:pt x="900188" y="581616"/>
                    <a:pt x="895511" y="578113"/>
                    <a:pt x="887034" y="572860"/>
                  </a:cubicBezTo>
                  <a:cubicBezTo>
                    <a:pt x="812347" y="526891"/>
                    <a:pt x="760899" y="456115"/>
                    <a:pt x="744529" y="376582"/>
                  </a:cubicBezTo>
                  <a:cubicBezTo>
                    <a:pt x="735613" y="333095"/>
                    <a:pt x="736636" y="283624"/>
                    <a:pt x="747452" y="241012"/>
                  </a:cubicBezTo>
                  <a:cubicBezTo>
                    <a:pt x="765722" y="168922"/>
                    <a:pt x="809716" y="106756"/>
                    <a:pt x="870810" y="66479"/>
                  </a:cubicBezTo>
                  <a:cubicBezTo>
                    <a:pt x="886157" y="56410"/>
                    <a:pt x="909689" y="43859"/>
                    <a:pt x="921674" y="39482"/>
                  </a:cubicBezTo>
                  <a:cubicBezTo>
                    <a:pt x="925474" y="38022"/>
                    <a:pt x="928397" y="36709"/>
                    <a:pt x="928105" y="36417"/>
                  </a:cubicBezTo>
                  <a:cubicBezTo>
                    <a:pt x="927813" y="36125"/>
                    <a:pt x="919920" y="36855"/>
                    <a:pt x="910566" y="38022"/>
                  </a:cubicBezTo>
                  <a:cubicBezTo>
                    <a:pt x="706235" y="63268"/>
                    <a:pt x="555837" y="147616"/>
                    <a:pt x="428386" y="308433"/>
                  </a:cubicBezTo>
                  <a:cubicBezTo>
                    <a:pt x="421224" y="317334"/>
                    <a:pt x="415085" y="324777"/>
                    <a:pt x="414793" y="324777"/>
                  </a:cubicBezTo>
                  <a:cubicBezTo>
                    <a:pt x="411285" y="324777"/>
                    <a:pt x="445925" y="255751"/>
                    <a:pt x="460687" y="233132"/>
                  </a:cubicBezTo>
                  <a:cubicBezTo>
                    <a:pt x="467264" y="223209"/>
                    <a:pt x="472526" y="215037"/>
                    <a:pt x="472526" y="214745"/>
                  </a:cubicBezTo>
                  <a:cubicBezTo>
                    <a:pt x="472526" y="214453"/>
                    <a:pt x="468726" y="213431"/>
                    <a:pt x="464195" y="212410"/>
                  </a:cubicBezTo>
                  <a:cubicBezTo>
                    <a:pt x="442125" y="207594"/>
                    <a:pt x="411431" y="193877"/>
                    <a:pt x="389215" y="179138"/>
                  </a:cubicBezTo>
                  <a:cubicBezTo>
                    <a:pt x="365830" y="163523"/>
                    <a:pt x="339228" y="134045"/>
                    <a:pt x="327390" y="110988"/>
                  </a:cubicBezTo>
                  <a:cubicBezTo>
                    <a:pt x="323736" y="103545"/>
                    <a:pt x="316135" y="85596"/>
                    <a:pt x="316135" y="84136"/>
                  </a:cubicBezTo>
                  <a:cubicBezTo>
                    <a:pt x="316135" y="83699"/>
                    <a:pt x="319351" y="88223"/>
                    <a:pt x="323297" y="94352"/>
                  </a:cubicBezTo>
                  <a:cubicBezTo>
                    <a:pt x="353552" y="141633"/>
                    <a:pt x="412162" y="174176"/>
                    <a:pt x="486703" y="185413"/>
                  </a:cubicBezTo>
                  <a:lnTo>
                    <a:pt x="500296" y="187456"/>
                  </a:lnTo>
                  <a:lnTo>
                    <a:pt x="519589" y="168047"/>
                  </a:lnTo>
                  <a:cubicBezTo>
                    <a:pt x="538005" y="149805"/>
                    <a:pt x="560222" y="130688"/>
                    <a:pt x="563291" y="130688"/>
                  </a:cubicBezTo>
                  <a:cubicBezTo>
                    <a:pt x="564022" y="130688"/>
                    <a:pt x="564606" y="130251"/>
                    <a:pt x="564606" y="129667"/>
                  </a:cubicBezTo>
                  <a:cubicBezTo>
                    <a:pt x="564606" y="128937"/>
                    <a:pt x="559345" y="127186"/>
                    <a:pt x="552767" y="125727"/>
                  </a:cubicBezTo>
                  <a:cubicBezTo>
                    <a:pt x="546044" y="124122"/>
                    <a:pt x="534205" y="119598"/>
                    <a:pt x="525289" y="115220"/>
                  </a:cubicBezTo>
                  <a:cubicBezTo>
                    <a:pt x="501319" y="103253"/>
                    <a:pt x="484511" y="87201"/>
                    <a:pt x="474718" y="67208"/>
                  </a:cubicBezTo>
                  <a:cubicBezTo>
                    <a:pt x="466095" y="49405"/>
                    <a:pt x="466533" y="48821"/>
                    <a:pt x="478665" y="59766"/>
                  </a:cubicBezTo>
                  <a:cubicBezTo>
                    <a:pt x="494596" y="74213"/>
                    <a:pt x="512135" y="86325"/>
                    <a:pt x="528797" y="94352"/>
                  </a:cubicBezTo>
                  <a:cubicBezTo>
                    <a:pt x="548529" y="103983"/>
                    <a:pt x="560660" y="107339"/>
                    <a:pt x="579515" y="108361"/>
                  </a:cubicBezTo>
                  <a:lnTo>
                    <a:pt x="595154" y="109237"/>
                  </a:lnTo>
                  <a:lnTo>
                    <a:pt x="615616" y="95811"/>
                  </a:lnTo>
                  <a:cubicBezTo>
                    <a:pt x="638563" y="80780"/>
                    <a:pt x="659172" y="69543"/>
                    <a:pt x="676272" y="62685"/>
                  </a:cubicBezTo>
                  <a:lnTo>
                    <a:pt x="687819" y="58161"/>
                  </a:lnTo>
                  <a:lnTo>
                    <a:pt x="678465" y="51740"/>
                  </a:lnTo>
                  <a:cubicBezTo>
                    <a:pt x="666626" y="43714"/>
                    <a:pt x="646602" y="23867"/>
                    <a:pt x="635786" y="9274"/>
                  </a:cubicBezTo>
                  <a:cubicBezTo>
                    <a:pt x="631255" y="3145"/>
                    <a:pt x="627455" y="-2255"/>
                    <a:pt x="627455" y="-2693"/>
                  </a:cubicBezTo>
                  <a:cubicBezTo>
                    <a:pt x="627455" y="-3130"/>
                    <a:pt x="632278" y="-504"/>
                    <a:pt x="638125" y="3291"/>
                  </a:cubicBezTo>
                  <a:cubicBezTo>
                    <a:pt x="662533" y="19051"/>
                    <a:pt x="692934" y="30872"/>
                    <a:pt x="717197" y="34228"/>
                  </a:cubicBezTo>
                  <a:cubicBezTo>
                    <a:pt x="734736" y="36709"/>
                    <a:pt x="740290" y="36271"/>
                    <a:pt x="757245" y="30726"/>
                  </a:cubicBezTo>
                  <a:cubicBezTo>
                    <a:pt x="832224" y="6647"/>
                    <a:pt x="956021" y="-5173"/>
                    <a:pt x="1090634" y="-795"/>
                  </a:cubicBezTo>
                  <a:cubicBezTo>
                    <a:pt x="1137698" y="810"/>
                    <a:pt x="1191923" y="3582"/>
                    <a:pt x="1218670" y="5917"/>
                  </a:cubicBezTo>
                  <a:cubicBezTo>
                    <a:pt x="1265441" y="10003"/>
                    <a:pt x="1282542" y="11609"/>
                    <a:pt x="1317328" y="15549"/>
                  </a:cubicBezTo>
                  <a:cubicBezTo>
                    <a:pt x="1420808" y="26931"/>
                    <a:pt x="1538905" y="45027"/>
                    <a:pt x="1649840" y="66771"/>
                  </a:cubicBezTo>
                  <a:cubicBezTo>
                    <a:pt x="1687403" y="74067"/>
                    <a:pt x="1688134" y="74213"/>
                    <a:pt x="1722335" y="74797"/>
                  </a:cubicBezTo>
                  <a:cubicBezTo>
                    <a:pt x="1763845" y="75672"/>
                    <a:pt x="1802577" y="72754"/>
                    <a:pt x="1838386" y="65895"/>
                  </a:cubicBezTo>
                  <a:cubicBezTo>
                    <a:pt x="1845548" y="64582"/>
                    <a:pt x="1792053" y="82093"/>
                    <a:pt x="1768083" y="89098"/>
                  </a:cubicBezTo>
                  <a:cubicBezTo>
                    <a:pt x="1728913" y="100335"/>
                    <a:pt x="1695881" y="105588"/>
                    <a:pt x="1676880" y="103691"/>
                  </a:cubicBezTo>
                  <a:cubicBezTo>
                    <a:pt x="1671618" y="103107"/>
                    <a:pt x="1636832" y="97270"/>
                    <a:pt x="1599415" y="90557"/>
                  </a:cubicBezTo>
                  <a:cubicBezTo>
                    <a:pt x="1432063" y="60642"/>
                    <a:pt x="1301981" y="42838"/>
                    <a:pt x="1194554" y="35104"/>
                  </a:cubicBezTo>
                  <a:cubicBezTo>
                    <a:pt x="1177307" y="33936"/>
                    <a:pt x="1159622" y="32623"/>
                    <a:pt x="1155237" y="32331"/>
                  </a:cubicBezTo>
                  <a:cubicBezTo>
                    <a:pt x="1145590" y="31455"/>
                    <a:pt x="1146760" y="32623"/>
                    <a:pt x="1160937" y="38022"/>
                  </a:cubicBezTo>
                  <a:cubicBezTo>
                    <a:pt x="1184907" y="46924"/>
                    <a:pt x="1217501" y="65457"/>
                    <a:pt x="1239863" y="82969"/>
                  </a:cubicBezTo>
                  <a:cubicBezTo>
                    <a:pt x="1263249" y="101210"/>
                    <a:pt x="1288388" y="128791"/>
                    <a:pt x="1305635" y="154767"/>
                  </a:cubicBezTo>
                  <a:cubicBezTo>
                    <a:pt x="1356791" y="232257"/>
                    <a:pt x="1370237" y="326674"/>
                    <a:pt x="1342175" y="411022"/>
                  </a:cubicBezTo>
                  <a:cubicBezTo>
                    <a:pt x="1331505" y="443419"/>
                    <a:pt x="1317035" y="471000"/>
                    <a:pt x="1297304" y="497121"/>
                  </a:cubicBezTo>
                  <a:cubicBezTo>
                    <a:pt x="1290580" y="505877"/>
                    <a:pt x="1285465" y="513028"/>
                    <a:pt x="1285757" y="513028"/>
                  </a:cubicBezTo>
                  <a:cubicBezTo>
                    <a:pt x="1286196" y="513028"/>
                    <a:pt x="1295111" y="509526"/>
                    <a:pt x="1305927" y="505148"/>
                  </a:cubicBezTo>
                  <a:cubicBezTo>
                    <a:pt x="1477226" y="436414"/>
                    <a:pt x="1662556" y="314416"/>
                    <a:pt x="1833709" y="157978"/>
                  </a:cubicBezTo>
                  <a:cubicBezTo>
                    <a:pt x="1842332" y="150097"/>
                    <a:pt x="1849348" y="144114"/>
                    <a:pt x="1849348" y="144844"/>
                  </a:cubicBezTo>
                  <a:cubicBezTo>
                    <a:pt x="1849348" y="146887"/>
                    <a:pt x="1813393" y="194023"/>
                    <a:pt x="1792053" y="219706"/>
                  </a:cubicBezTo>
                  <a:cubicBezTo>
                    <a:pt x="1691057" y="342289"/>
                    <a:pt x="1576614" y="446921"/>
                    <a:pt x="1456325" y="526745"/>
                  </a:cubicBezTo>
                  <a:cubicBezTo>
                    <a:pt x="1310897" y="623352"/>
                    <a:pt x="1167076" y="678222"/>
                    <a:pt x="1016239" y="694858"/>
                  </a:cubicBezTo>
                  <a:cubicBezTo>
                    <a:pt x="985399" y="698215"/>
                    <a:pt x="912904" y="699236"/>
                    <a:pt x="880749" y="696755"/>
                  </a:cubicBezTo>
                  <a:cubicBezTo>
                    <a:pt x="808108" y="691064"/>
                    <a:pt x="752421" y="696317"/>
                    <a:pt x="694542" y="714413"/>
                  </a:cubicBezTo>
                  <a:cubicBezTo>
                    <a:pt x="684457" y="717623"/>
                    <a:pt x="672326" y="722001"/>
                    <a:pt x="667503" y="724044"/>
                  </a:cubicBezTo>
                  <a:lnTo>
                    <a:pt x="658879" y="728130"/>
                  </a:lnTo>
                  <a:lnTo>
                    <a:pt x="687234" y="732071"/>
                  </a:lnTo>
                  <a:cubicBezTo>
                    <a:pt x="753737" y="741556"/>
                    <a:pt x="822870" y="745788"/>
                    <a:pt x="889811" y="744475"/>
                  </a:cubicBezTo>
                  <a:cubicBezTo>
                    <a:pt x="962452" y="743161"/>
                    <a:pt x="1005569" y="739513"/>
                    <a:pt x="1065933" y="729590"/>
                  </a:cubicBezTo>
                  <a:cubicBezTo>
                    <a:pt x="1242494" y="700987"/>
                    <a:pt x="1397423" y="639550"/>
                    <a:pt x="1549575" y="537982"/>
                  </a:cubicBezTo>
                  <a:cubicBezTo>
                    <a:pt x="1627624" y="485739"/>
                    <a:pt x="1691934" y="432766"/>
                    <a:pt x="1773199" y="353233"/>
                  </a:cubicBezTo>
                  <a:lnTo>
                    <a:pt x="1807546" y="319669"/>
                  </a:lnTo>
                  <a:lnTo>
                    <a:pt x="1792346" y="338640"/>
                  </a:lnTo>
                  <a:cubicBezTo>
                    <a:pt x="1740752" y="402704"/>
                    <a:pt x="1664602" y="477713"/>
                    <a:pt x="1597954" y="529956"/>
                  </a:cubicBezTo>
                  <a:cubicBezTo>
                    <a:pt x="1462756" y="635902"/>
                    <a:pt x="1313527" y="707846"/>
                    <a:pt x="1155091" y="743599"/>
                  </a:cubicBezTo>
                  <a:cubicBezTo>
                    <a:pt x="1004254" y="777455"/>
                    <a:pt x="839094" y="779352"/>
                    <a:pt x="677441" y="748707"/>
                  </a:cubicBezTo>
                  <a:cubicBezTo>
                    <a:pt x="667210" y="746810"/>
                    <a:pt x="653471" y="744037"/>
                    <a:pt x="647040" y="742432"/>
                  </a:cubicBezTo>
                  <a:lnTo>
                    <a:pt x="635201" y="739659"/>
                  </a:lnTo>
                  <a:lnTo>
                    <a:pt x="625847" y="746080"/>
                  </a:lnTo>
                  <a:cubicBezTo>
                    <a:pt x="606262" y="759360"/>
                    <a:pt x="587261" y="778039"/>
                    <a:pt x="577907" y="793653"/>
                  </a:cubicBezTo>
                  <a:cubicBezTo>
                    <a:pt x="574838" y="798761"/>
                    <a:pt x="573376" y="800220"/>
                    <a:pt x="573376" y="798177"/>
                  </a:cubicBezTo>
                  <a:close/>
                </a:path>
              </a:pathLst>
            </a:custGeom>
            <a:solidFill>
              <a:schemeClr val="tx1"/>
            </a:solidFill>
            <a:ln w="19050" cap="flat">
              <a:solidFill>
                <a:schemeClr val="bg1"/>
              </a:solidFill>
              <a:prstDash val="solid"/>
              <a:miter/>
            </a:ln>
          </p:spPr>
          <p:txBody>
            <a:bodyPr rtlCol="0" anchor="ctr"/>
            <a:lstStyle/>
            <a:p>
              <a:endParaRPr lang="ja-JP" altLang="en-US"/>
            </a:p>
          </p:txBody>
        </p:sp>
        <p:sp>
          <p:nvSpPr>
            <p:cNvPr id="8" name="パイ 7">
              <a:extLst>
                <a:ext uri="{FF2B5EF4-FFF2-40B4-BE49-F238E27FC236}">
                  <a16:creationId xmlns:a16="http://schemas.microsoft.com/office/drawing/2014/main" id="{8146364C-B3CE-4D47-BEB2-6EBE347A05A7}"/>
                </a:ext>
              </a:extLst>
            </p:cNvPr>
            <p:cNvSpPr/>
            <p:nvPr/>
          </p:nvSpPr>
          <p:spPr>
            <a:xfrm>
              <a:off x="1828800" y="1053604"/>
              <a:ext cx="612000" cy="612000"/>
            </a:xfrm>
            <a:prstGeom prst="pie">
              <a:avLst>
                <a:gd name="adj1" fmla="val 13586457"/>
                <a:gd name="adj2" fmla="val 16250358"/>
              </a:avLst>
            </a:prstGeom>
            <a:solidFill>
              <a:schemeClr val="accent1">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パイ 8">
              <a:extLst>
                <a:ext uri="{FF2B5EF4-FFF2-40B4-BE49-F238E27FC236}">
                  <a16:creationId xmlns:a16="http://schemas.microsoft.com/office/drawing/2014/main" id="{B5FB9F1A-162F-BC43-BC64-495512C8E2E1}"/>
                </a:ext>
              </a:extLst>
            </p:cNvPr>
            <p:cNvSpPr/>
            <p:nvPr/>
          </p:nvSpPr>
          <p:spPr>
            <a:xfrm>
              <a:off x="1828800" y="1053604"/>
              <a:ext cx="612000" cy="612000"/>
            </a:xfrm>
            <a:prstGeom prst="pie">
              <a:avLst>
                <a:gd name="adj1" fmla="val 10295759"/>
                <a:gd name="adj2" fmla="val 13581699"/>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パイ 9">
              <a:extLst>
                <a:ext uri="{FF2B5EF4-FFF2-40B4-BE49-F238E27FC236}">
                  <a16:creationId xmlns:a16="http://schemas.microsoft.com/office/drawing/2014/main" id="{CA863634-78D3-EA40-9AE7-4E032FAE6143}"/>
                </a:ext>
              </a:extLst>
            </p:cNvPr>
            <p:cNvSpPr/>
            <p:nvPr/>
          </p:nvSpPr>
          <p:spPr>
            <a:xfrm>
              <a:off x="1828800" y="1053604"/>
              <a:ext cx="612000" cy="612000"/>
            </a:xfrm>
            <a:prstGeom prst="pie">
              <a:avLst>
                <a:gd name="adj1" fmla="val 3943115"/>
                <a:gd name="adj2" fmla="val 10260101"/>
              </a:avLst>
            </a:prstGeom>
            <a:solidFill>
              <a:schemeClr val="accent6">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spTree>
    <p:extLst>
      <p:ext uri="{BB962C8B-B14F-4D97-AF65-F5344CB8AC3E}">
        <p14:creationId xmlns:p14="http://schemas.microsoft.com/office/powerpoint/2010/main" val="34974478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B2DDE9-A87F-AE49-AB06-95551D2275CB}"/>
              </a:ext>
            </a:extLst>
          </p:cNvPr>
          <p:cNvSpPr>
            <a:spLocks noGrp="1"/>
          </p:cNvSpPr>
          <p:nvPr>
            <p:ph type="title"/>
          </p:nvPr>
        </p:nvSpPr>
        <p:spPr/>
        <p:txBody>
          <a:bodyPr/>
          <a:lstStyle/>
          <a:p>
            <a:r>
              <a:rPr kumimoji="1" lang="ja-JP" altLang="en-US"/>
              <a:t>ビズリクでできること</a:t>
            </a:r>
          </a:p>
        </p:txBody>
      </p:sp>
      <p:sp>
        <p:nvSpPr>
          <p:cNvPr id="4" name="フッター プレースホルダー 3">
            <a:extLst>
              <a:ext uri="{FF2B5EF4-FFF2-40B4-BE49-F238E27FC236}">
                <a16:creationId xmlns:a16="http://schemas.microsoft.com/office/drawing/2014/main" id="{BB348D03-C9E4-0441-8750-107A1EC475E9}"/>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0F2CC45E-ED18-1C45-A071-ADC7286FDD7E}"/>
              </a:ext>
            </a:extLst>
          </p:cNvPr>
          <p:cNvSpPr>
            <a:spLocks noGrp="1"/>
          </p:cNvSpPr>
          <p:nvPr>
            <p:ph type="sldNum" sz="quarter" idx="12"/>
          </p:nvPr>
        </p:nvSpPr>
        <p:spPr/>
        <p:txBody>
          <a:bodyPr/>
          <a:lstStyle/>
          <a:p>
            <a:fld id="{0E4475BA-1700-4843-A437-A0AFCFFB1E03}" type="slidenum">
              <a:rPr kumimoji="1" lang="ja-JP" altLang="en-US" smtClean="0"/>
              <a:t>13</a:t>
            </a:fld>
            <a:endParaRPr kumimoji="1" lang="ja-JP" altLang="en-US"/>
          </a:p>
        </p:txBody>
      </p:sp>
      <p:pic>
        <p:nvPicPr>
          <p:cNvPr id="6" name="図 5">
            <a:extLst>
              <a:ext uri="{FF2B5EF4-FFF2-40B4-BE49-F238E27FC236}">
                <a16:creationId xmlns:a16="http://schemas.microsoft.com/office/drawing/2014/main" id="{E8589F2A-C07E-A44A-9C3C-B63CAD4A2E1D}"/>
              </a:ext>
            </a:extLst>
          </p:cNvPr>
          <p:cNvPicPr>
            <a:picLocks noChangeAspect="1"/>
          </p:cNvPicPr>
          <p:nvPr/>
        </p:nvPicPr>
        <p:blipFill>
          <a:blip r:embed="rId3"/>
          <a:stretch>
            <a:fillRect/>
          </a:stretch>
        </p:blipFill>
        <p:spPr>
          <a:xfrm>
            <a:off x="1257088" y="3348624"/>
            <a:ext cx="1102017" cy="1102017"/>
          </a:xfrm>
          <a:prstGeom prst="rect">
            <a:avLst/>
          </a:prstGeom>
        </p:spPr>
      </p:pic>
      <p:sp>
        <p:nvSpPr>
          <p:cNvPr id="7" name="テキスト ボックス 6">
            <a:extLst>
              <a:ext uri="{FF2B5EF4-FFF2-40B4-BE49-F238E27FC236}">
                <a16:creationId xmlns:a16="http://schemas.microsoft.com/office/drawing/2014/main" id="{FBAED7AF-23EF-B64D-813B-D674A199E717}"/>
              </a:ext>
            </a:extLst>
          </p:cNvPr>
          <p:cNvSpPr txBox="1"/>
          <p:nvPr/>
        </p:nvSpPr>
        <p:spPr>
          <a:xfrm>
            <a:off x="482878" y="2851872"/>
            <a:ext cx="2657889" cy="461665"/>
          </a:xfrm>
          <a:prstGeom prst="rect">
            <a:avLst/>
          </a:prstGeom>
          <a:noFill/>
        </p:spPr>
        <p:txBody>
          <a:bodyPr wrap="square" rtlCol="0">
            <a:spAutoFit/>
          </a:bodyPr>
          <a:lstStyle/>
          <a:p>
            <a:r>
              <a:rPr kumimoji="1" lang="ja-JP" altLang="en-US" sz="2400"/>
              <a:t>内定者からの</a:t>
            </a:r>
            <a:r>
              <a:rPr kumimoji="1" lang="ja-JP" altLang="en-US" sz="2400">
                <a:solidFill>
                  <a:srgbClr val="06C755"/>
                </a:solidFill>
              </a:rPr>
              <a:t>相談</a:t>
            </a:r>
          </a:p>
        </p:txBody>
      </p:sp>
    </p:spTree>
    <p:extLst>
      <p:ext uri="{BB962C8B-B14F-4D97-AF65-F5344CB8AC3E}">
        <p14:creationId xmlns:p14="http://schemas.microsoft.com/office/powerpoint/2010/main" val="3639748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B2DDE9-A87F-AE49-AB06-95551D2275CB}"/>
              </a:ext>
            </a:extLst>
          </p:cNvPr>
          <p:cNvSpPr>
            <a:spLocks noGrp="1"/>
          </p:cNvSpPr>
          <p:nvPr>
            <p:ph type="title"/>
          </p:nvPr>
        </p:nvSpPr>
        <p:spPr/>
        <p:txBody>
          <a:bodyPr/>
          <a:lstStyle/>
          <a:p>
            <a:r>
              <a:rPr kumimoji="1" lang="ja-JP" altLang="en-US"/>
              <a:t>ビズリクでできること</a:t>
            </a:r>
          </a:p>
        </p:txBody>
      </p:sp>
      <p:sp>
        <p:nvSpPr>
          <p:cNvPr id="4" name="フッター プレースホルダー 3">
            <a:extLst>
              <a:ext uri="{FF2B5EF4-FFF2-40B4-BE49-F238E27FC236}">
                <a16:creationId xmlns:a16="http://schemas.microsoft.com/office/drawing/2014/main" id="{BB348D03-C9E4-0441-8750-107A1EC475E9}"/>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0F2CC45E-ED18-1C45-A071-ADC7286FDD7E}"/>
              </a:ext>
            </a:extLst>
          </p:cNvPr>
          <p:cNvSpPr>
            <a:spLocks noGrp="1"/>
          </p:cNvSpPr>
          <p:nvPr>
            <p:ph type="sldNum" sz="quarter" idx="12"/>
          </p:nvPr>
        </p:nvSpPr>
        <p:spPr/>
        <p:txBody>
          <a:bodyPr/>
          <a:lstStyle/>
          <a:p>
            <a:fld id="{0E4475BA-1700-4843-A437-A0AFCFFB1E03}" type="slidenum">
              <a:rPr kumimoji="1" lang="ja-JP" altLang="en-US" smtClean="0"/>
              <a:t>14</a:t>
            </a:fld>
            <a:endParaRPr kumimoji="1" lang="ja-JP" altLang="en-US"/>
          </a:p>
        </p:txBody>
      </p:sp>
      <p:pic>
        <p:nvPicPr>
          <p:cNvPr id="6" name="図 5">
            <a:extLst>
              <a:ext uri="{FF2B5EF4-FFF2-40B4-BE49-F238E27FC236}">
                <a16:creationId xmlns:a16="http://schemas.microsoft.com/office/drawing/2014/main" id="{E8589F2A-C07E-A44A-9C3C-B63CAD4A2E1D}"/>
              </a:ext>
            </a:extLst>
          </p:cNvPr>
          <p:cNvPicPr>
            <a:picLocks noChangeAspect="1"/>
          </p:cNvPicPr>
          <p:nvPr/>
        </p:nvPicPr>
        <p:blipFill>
          <a:blip r:embed="rId3"/>
          <a:stretch>
            <a:fillRect/>
          </a:stretch>
        </p:blipFill>
        <p:spPr>
          <a:xfrm>
            <a:off x="1257088" y="3348624"/>
            <a:ext cx="1102017" cy="1102017"/>
          </a:xfrm>
          <a:prstGeom prst="rect">
            <a:avLst/>
          </a:prstGeom>
        </p:spPr>
      </p:pic>
      <p:sp>
        <p:nvSpPr>
          <p:cNvPr id="7" name="テキスト ボックス 6">
            <a:extLst>
              <a:ext uri="{FF2B5EF4-FFF2-40B4-BE49-F238E27FC236}">
                <a16:creationId xmlns:a16="http://schemas.microsoft.com/office/drawing/2014/main" id="{FBAED7AF-23EF-B64D-813B-D674A199E717}"/>
              </a:ext>
            </a:extLst>
          </p:cNvPr>
          <p:cNvSpPr txBox="1"/>
          <p:nvPr/>
        </p:nvSpPr>
        <p:spPr>
          <a:xfrm>
            <a:off x="482878" y="2851872"/>
            <a:ext cx="2657889" cy="461665"/>
          </a:xfrm>
          <a:prstGeom prst="rect">
            <a:avLst/>
          </a:prstGeom>
          <a:noFill/>
        </p:spPr>
        <p:txBody>
          <a:bodyPr wrap="square" rtlCol="0">
            <a:spAutoFit/>
          </a:bodyPr>
          <a:lstStyle/>
          <a:p>
            <a:r>
              <a:rPr kumimoji="1" lang="ja-JP" altLang="en-US" sz="2400"/>
              <a:t>内定者からの</a:t>
            </a:r>
            <a:r>
              <a:rPr kumimoji="1" lang="ja-JP" altLang="en-US" sz="2400">
                <a:solidFill>
                  <a:srgbClr val="06C755"/>
                </a:solidFill>
              </a:rPr>
              <a:t>相談</a:t>
            </a:r>
          </a:p>
        </p:txBody>
      </p:sp>
      <p:pic>
        <p:nvPicPr>
          <p:cNvPr id="8" name="図 7">
            <a:extLst>
              <a:ext uri="{FF2B5EF4-FFF2-40B4-BE49-F238E27FC236}">
                <a16:creationId xmlns:a16="http://schemas.microsoft.com/office/drawing/2014/main" id="{E8E9A12C-D640-204D-B5E7-9C583308515C}"/>
              </a:ext>
            </a:extLst>
          </p:cNvPr>
          <p:cNvPicPr>
            <a:picLocks noChangeAspect="1"/>
          </p:cNvPicPr>
          <p:nvPr/>
        </p:nvPicPr>
        <p:blipFill>
          <a:blip r:embed="rId4"/>
          <a:stretch>
            <a:fillRect/>
          </a:stretch>
        </p:blipFill>
        <p:spPr>
          <a:xfrm>
            <a:off x="3503150" y="3711725"/>
            <a:ext cx="2137699" cy="579138"/>
          </a:xfrm>
          <a:prstGeom prst="rect">
            <a:avLst/>
          </a:prstGeom>
        </p:spPr>
      </p:pic>
      <p:sp>
        <p:nvSpPr>
          <p:cNvPr id="9" name="テキスト ボックス 8">
            <a:extLst>
              <a:ext uri="{FF2B5EF4-FFF2-40B4-BE49-F238E27FC236}">
                <a16:creationId xmlns:a16="http://schemas.microsoft.com/office/drawing/2014/main" id="{AB89B0AF-7D93-994E-88B8-98053CDBBF0B}"/>
              </a:ext>
            </a:extLst>
          </p:cNvPr>
          <p:cNvSpPr txBox="1"/>
          <p:nvPr/>
        </p:nvSpPr>
        <p:spPr>
          <a:xfrm>
            <a:off x="3388828" y="2852366"/>
            <a:ext cx="2366342" cy="461665"/>
          </a:xfrm>
          <a:prstGeom prst="rect">
            <a:avLst/>
          </a:prstGeom>
          <a:noFill/>
        </p:spPr>
        <p:txBody>
          <a:bodyPr wrap="square" rtlCol="0">
            <a:spAutoFit/>
          </a:bodyPr>
          <a:lstStyle/>
          <a:p>
            <a:r>
              <a:rPr kumimoji="1" lang="ja-JP" altLang="en-US" sz="2400"/>
              <a:t>相談内容の</a:t>
            </a:r>
            <a:r>
              <a:rPr kumimoji="1" lang="ja-JP" altLang="en-US" sz="2400">
                <a:solidFill>
                  <a:srgbClr val="FFBE00"/>
                </a:solidFill>
              </a:rPr>
              <a:t>把握</a:t>
            </a:r>
            <a:endParaRPr kumimoji="1" lang="en-US" altLang="ja-JP" sz="2400" dirty="0">
              <a:solidFill>
                <a:srgbClr val="FFBE00"/>
              </a:solidFill>
            </a:endParaRPr>
          </a:p>
        </p:txBody>
      </p:sp>
    </p:spTree>
    <p:extLst>
      <p:ext uri="{BB962C8B-B14F-4D97-AF65-F5344CB8AC3E}">
        <p14:creationId xmlns:p14="http://schemas.microsoft.com/office/powerpoint/2010/main" val="28095955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FB2DDE9-A87F-AE49-AB06-95551D2275CB}"/>
              </a:ext>
            </a:extLst>
          </p:cNvPr>
          <p:cNvSpPr>
            <a:spLocks noGrp="1"/>
          </p:cNvSpPr>
          <p:nvPr>
            <p:ph type="title"/>
          </p:nvPr>
        </p:nvSpPr>
        <p:spPr/>
        <p:txBody>
          <a:bodyPr/>
          <a:lstStyle/>
          <a:p>
            <a:r>
              <a:rPr kumimoji="1" lang="ja-JP" altLang="en-US"/>
              <a:t>ビズリクでできること</a:t>
            </a:r>
          </a:p>
        </p:txBody>
      </p:sp>
      <p:sp>
        <p:nvSpPr>
          <p:cNvPr id="4" name="フッター プレースホルダー 3">
            <a:extLst>
              <a:ext uri="{FF2B5EF4-FFF2-40B4-BE49-F238E27FC236}">
                <a16:creationId xmlns:a16="http://schemas.microsoft.com/office/drawing/2014/main" id="{BB348D03-C9E4-0441-8750-107A1EC475E9}"/>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0F2CC45E-ED18-1C45-A071-ADC7286FDD7E}"/>
              </a:ext>
            </a:extLst>
          </p:cNvPr>
          <p:cNvSpPr>
            <a:spLocks noGrp="1"/>
          </p:cNvSpPr>
          <p:nvPr>
            <p:ph type="sldNum" sz="quarter" idx="12"/>
          </p:nvPr>
        </p:nvSpPr>
        <p:spPr/>
        <p:txBody>
          <a:bodyPr/>
          <a:lstStyle/>
          <a:p>
            <a:fld id="{0E4475BA-1700-4843-A437-A0AFCFFB1E03}" type="slidenum">
              <a:rPr kumimoji="1" lang="ja-JP" altLang="en-US" smtClean="0"/>
              <a:t>15</a:t>
            </a:fld>
            <a:endParaRPr kumimoji="1" lang="ja-JP" altLang="en-US"/>
          </a:p>
        </p:txBody>
      </p:sp>
      <p:pic>
        <p:nvPicPr>
          <p:cNvPr id="6" name="図 5">
            <a:extLst>
              <a:ext uri="{FF2B5EF4-FFF2-40B4-BE49-F238E27FC236}">
                <a16:creationId xmlns:a16="http://schemas.microsoft.com/office/drawing/2014/main" id="{E8589F2A-C07E-A44A-9C3C-B63CAD4A2E1D}"/>
              </a:ext>
            </a:extLst>
          </p:cNvPr>
          <p:cNvPicPr>
            <a:picLocks noChangeAspect="1"/>
          </p:cNvPicPr>
          <p:nvPr/>
        </p:nvPicPr>
        <p:blipFill>
          <a:blip r:embed="rId3"/>
          <a:stretch>
            <a:fillRect/>
          </a:stretch>
        </p:blipFill>
        <p:spPr>
          <a:xfrm>
            <a:off x="1257088" y="3348624"/>
            <a:ext cx="1102017" cy="1102017"/>
          </a:xfrm>
          <a:prstGeom prst="rect">
            <a:avLst/>
          </a:prstGeom>
        </p:spPr>
      </p:pic>
      <p:sp>
        <p:nvSpPr>
          <p:cNvPr id="7" name="テキスト ボックス 6">
            <a:extLst>
              <a:ext uri="{FF2B5EF4-FFF2-40B4-BE49-F238E27FC236}">
                <a16:creationId xmlns:a16="http://schemas.microsoft.com/office/drawing/2014/main" id="{FBAED7AF-23EF-B64D-813B-D674A199E717}"/>
              </a:ext>
            </a:extLst>
          </p:cNvPr>
          <p:cNvSpPr txBox="1"/>
          <p:nvPr/>
        </p:nvSpPr>
        <p:spPr>
          <a:xfrm>
            <a:off x="482878" y="2851872"/>
            <a:ext cx="2657889" cy="461665"/>
          </a:xfrm>
          <a:prstGeom prst="rect">
            <a:avLst/>
          </a:prstGeom>
          <a:noFill/>
        </p:spPr>
        <p:txBody>
          <a:bodyPr wrap="square" rtlCol="0">
            <a:spAutoFit/>
          </a:bodyPr>
          <a:lstStyle/>
          <a:p>
            <a:r>
              <a:rPr kumimoji="1" lang="ja-JP" altLang="en-US" sz="2400"/>
              <a:t>内定者からの</a:t>
            </a:r>
            <a:r>
              <a:rPr kumimoji="1" lang="ja-JP" altLang="en-US" sz="2400">
                <a:solidFill>
                  <a:srgbClr val="06C755"/>
                </a:solidFill>
              </a:rPr>
              <a:t>相談</a:t>
            </a:r>
          </a:p>
        </p:txBody>
      </p:sp>
      <p:pic>
        <p:nvPicPr>
          <p:cNvPr id="8" name="図 7">
            <a:extLst>
              <a:ext uri="{FF2B5EF4-FFF2-40B4-BE49-F238E27FC236}">
                <a16:creationId xmlns:a16="http://schemas.microsoft.com/office/drawing/2014/main" id="{E8E9A12C-D640-204D-B5E7-9C583308515C}"/>
              </a:ext>
            </a:extLst>
          </p:cNvPr>
          <p:cNvPicPr>
            <a:picLocks noChangeAspect="1"/>
          </p:cNvPicPr>
          <p:nvPr/>
        </p:nvPicPr>
        <p:blipFill>
          <a:blip r:embed="rId4"/>
          <a:stretch>
            <a:fillRect/>
          </a:stretch>
        </p:blipFill>
        <p:spPr>
          <a:xfrm>
            <a:off x="3503150" y="3711725"/>
            <a:ext cx="2137699" cy="579138"/>
          </a:xfrm>
          <a:prstGeom prst="rect">
            <a:avLst/>
          </a:prstGeom>
        </p:spPr>
      </p:pic>
      <p:sp>
        <p:nvSpPr>
          <p:cNvPr id="9" name="テキスト ボックス 8">
            <a:extLst>
              <a:ext uri="{FF2B5EF4-FFF2-40B4-BE49-F238E27FC236}">
                <a16:creationId xmlns:a16="http://schemas.microsoft.com/office/drawing/2014/main" id="{AB89B0AF-7D93-994E-88B8-98053CDBBF0B}"/>
              </a:ext>
            </a:extLst>
          </p:cNvPr>
          <p:cNvSpPr txBox="1"/>
          <p:nvPr/>
        </p:nvSpPr>
        <p:spPr>
          <a:xfrm>
            <a:off x="3388828" y="2852366"/>
            <a:ext cx="2366342" cy="461665"/>
          </a:xfrm>
          <a:prstGeom prst="rect">
            <a:avLst/>
          </a:prstGeom>
          <a:noFill/>
        </p:spPr>
        <p:txBody>
          <a:bodyPr wrap="square" rtlCol="0">
            <a:spAutoFit/>
          </a:bodyPr>
          <a:lstStyle/>
          <a:p>
            <a:r>
              <a:rPr kumimoji="1" lang="ja-JP" altLang="en-US" sz="2400"/>
              <a:t>相談内容の</a:t>
            </a:r>
            <a:r>
              <a:rPr kumimoji="1" lang="ja-JP" altLang="en-US" sz="2400">
                <a:solidFill>
                  <a:srgbClr val="FFBE00"/>
                </a:solidFill>
              </a:rPr>
              <a:t>把握</a:t>
            </a:r>
            <a:endParaRPr kumimoji="1" lang="en-US" altLang="ja-JP" sz="2400" dirty="0">
              <a:solidFill>
                <a:srgbClr val="FFBE00"/>
              </a:solidFill>
            </a:endParaRPr>
          </a:p>
        </p:txBody>
      </p:sp>
      <p:pic>
        <p:nvPicPr>
          <p:cNvPr id="12" name="図 11">
            <a:extLst>
              <a:ext uri="{FF2B5EF4-FFF2-40B4-BE49-F238E27FC236}">
                <a16:creationId xmlns:a16="http://schemas.microsoft.com/office/drawing/2014/main" id="{1204937B-9880-C249-933D-ADF6B065613B}"/>
              </a:ext>
            </a:extLst>
          </p:cNvPr>
          <p:cNvPicPr>
            <a:picLocks noChangeAspect="1"/>
          </p:cNvPicPr>
          <p:nvPr/>
        </p:nvPicPr>
        <p:blipFill>
          <a:blip r:embed="rId5"/>
          <a:stretch>
            <a:fillRect/>
          </a:stretch>
        </p:blipFill>
        <p:spPr>
          <a:xfrm>
            <a:off x="6157705" y="3615069"/>
            <a:ext cx="2657889" cy="772449"/>
          </a:xfrm>
          <a:prstGeom prst="rect">
            <a:avLst/>
          </a:prstGeom>
        </p:spPr>
      </p:pic>
      <p:sp>
        <p:nvSpPr>
          <p:cNvPr id="13" name="テキスト ボックス 12">
            <a:extLst>
              <a:ext uri="{FF2B5EF4-FFF2-40B4-BE49-F238E27FC236}">
                <a16:creationId xmlns:a16="http://schemas.microsoft.com/office/drawing/2014/main" id="{44E41A16-FAA1-CA4D-8574-529D79BF4462}"/>
              </a:ext>
            </a:extLst>
          </p:cNvPr>
          <p:cNvSpPr txBox="1"/>
          <p:nvPr/>
        </p:nvSpPr>
        <p:spPr>
          <a:xfrm>
            <a:off x="6157705" y="2851872"/>
            <a:ext cx="2366342" cy="461665"/>
          </a:xfrm>
          <a:prstGeom prst="rect">
            <a:avLst/>
          </a:prstGeom>
          <a:noFill/>
        </p:spPr>
        <p:txBody>
          <a:bodyPr wrap="square" rtlCol="0">
            <a:spAutoFit/>
          </a:bodyPr>
          <a:lstStyle/>
          <a:p>
            <a:r>
              <a:rPr kumimoji="1" lang="ja-JP" altLang="en-US" sz="2400"/>
              <a:t>カテゴリー</a:t>
            </a:r>
            <a:r>
              <a:rPr kumimoji="1" lang="ja-JP" altLang="en-US" sz="2400">
                <a:solidFill>
                  <a:srgbClr val="065ADB"/>
                </a:solidFill>
              </a:rPr>
              <a:t>分類</a:t>
            </a:r>
          </a:p>
        </p:txBody>
      </p:sp>
    </p:spTree>
    <p:extLst>
      <p:ext uri="{BB962C8B-B14F-4D97-AF65-F5344CB8AC3E}">
        <p14:creationId xmlns:p14="http://schemas.microsoft.com/office/powerpoint/2010/main" val="3416838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4EC47B-BBF3-7143-B093-6A0CB7B48DD2}"/>
              </a:ext>
            </a:extLst>
          </p:cNvPr>
          <p:cNvSpPr>
            <a:spLocks noGrp="1"/>
          </p:cNvSpPr>
          <p:nvPr>
            <p:ph type="title"/>
          </p:nvPr>
        </p:nvSpPr>
        <p:spPr/>
        <p:txBody>
          <a:bodyPr/>
          <a:lstStyle/>
          <a:p>
            <a:r>
              <a:rPr kumimoji="1" lang="ja-JP" altLang="en-US"/>
              <a:t>必要なこと</a:t>
            </a:r>
          </a:p>
        </p:txBody>
      </p:sp>
      <p:sp>
        <p:nvSpPr>
          <p:cNvPr id="3" name="コンテンツ プレースホルダー 2">
            <a:extLst>
              <a:ext uri="{FF2B5EF4-FFF2-40B4-BE49-F238E27FC236}">
                <a16:creationId xmlns:a16="http://schemas.microsoft.com/office/drawing/2014/main" id="{C007A24C-F32B-F94E-BD96-81EB40023583}"/>
              </a:ext>
            </a:extLst>
          </p:cNvPr>
          <p:cNvSpPr>
            <a:spLocks noGrp="1"/>
          </p:cNvSpPr>
          <p:nvPr>
            <p:ph idx="1"/>
          </p:nvPr>
        </p:nvSpPr>
        <p:spPr>
          <a:xfrm>
            <a:off x="628650" y="1825625"/>
            <a:ext cx="4348464" cy="4351338"/>
          </a:xfrm>
        </p:spPr>
        <p:txBody>
          <a:bodyPr/>
          <a:lstStyle/>
          <a:p>
            <a:pPr marL="0" indent="0">
              <a:buNone/>
            </a:pPr>
            <a:r>
              <a:rPr kumimoji="1" lang="ja-JP" altLang="en-US"/>
              <a:t>採用担当がすること</a:t>
            </a:r>
            <a:endParaRPr kumimoji="1" lang="en-US" altLang="ja-JP" dirty="0"/>
          </a:p>
          <a:p>
            <a:pPr marL="0" indent="0">
              <a:buNone/>
            </a:pPr>
            <a:endParaRPr lang="en-US" altLang="ja-JP" dirty="0"/>
          </a:p>
          <a:p>
            <a:pPr marL="0" indent="0">
              <a:buNone/>
            </a:pPr>
            <a:r>
              <a:rPr lang="ja-JP" altLang="en-US"/>
              <a:t>　　　　　　</a:t>
            </a:r>
            <a:endParaRPr lang="en-US" altLang="ja-JP" dirty="0"/>
          </a:p>
        </p:txBody>
      </p:sp>
      <p:sp>
        <p:nvSpPr>
          <p:cNvPr id="4" name="フッター プレースホルダー 3">
            <a:extLst>
              <a:ext uri="{FF2B5EF4-FFF2-40B4-BE49-F238E27FC236}">
                <a16:creationId xmlns:a16="http://schemas.microsoft.com/office/drawing/2014/main" id="{3FD68120-6A83-A54F-97F1-DAF82C473DA7}"/>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9AAC7996-8AC5-AA4F-97A4-5F03BD0F3B6B}"/>
              </a:ext>
            </a:extLst>
          </p:cNvPr>
          <p:cNvSpPr>
            <a:spLocks noGrp="1"/>
          </p:cNvSpPr>
          <p:nvPr>
            <p:ph type="sldNum" sz="quarter" idx="12"/>
          </p:nvPr>
        </p:nvSpPr>
        <p:spPr/>
        <p:txBody>
          <a:bodyPr/>
          <a:lstStyle/>
          <a:p>
            <a:fld id="{0E4475BA-1700-4843-A437-A0AFCFFB1E03}" type="slidenum">
              <a:rPr kumimoji="1" lang="ja-JP" altLang="en-US" smtClean="0"/>
              <a:t>16</a:t>
            </a:fld>
            <a:endParaRPr kumimoji="1" lang="ja-JP" altLang="en-US"/>
          </a:p>
        </p:txBody>
      </p:sp>
    </p:spTree>
    <p:extLst>
      <p:ext uri="{BB962C8B-B14F-4D97-AF65-F5344CB8AC3E}">
        <p14:creationId xmlns:p14="http://schemas.microsoft.com/office/powerpoint/2010/main" val="7074559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4EC47B-BBF3-7143-B093-6A0CB7B48DD2}"/>
              </a:ext>
            </a:extLst>
          </p:cNvPr>
          <p:cNvSpPr>
            <a:spLocks noGrp="1"/>
          </p:cNvSpPr>
          <p:nvPr>
            <p:ph type="title"/>
          </p:nvPr>
        </p:nvSpPr>
        <p:spPr/>
        <p:txBody>
          <a:bodyPr/>
          <a:lstStyle/>
          <a:p>
            <a:r>
              <a:rPr kumimoji="1" lang="ja-JP" altLang="en-US"/>
              <a:t>必要なこと</a:t>
            </a:r>
          </a:p>
        </p:txBody>
      </p:sp>
      <p:sp>
        <p:nvSpPr>
          <p:cNvPr id="3" name="コンテンツ プレースホルダー 2">
            <a:extLst>
              <a:ext uri="{FF2B5EF4-FFF2-40B4-BE49-F238E27FC236}">
                <a16:creationId xmlns:a16="http://schemas.microsoft.com/office/drawing/2014/main" id="{C007A24C-F32B-F94E-BD96-81EB40023583}"/>
              </a:ext>
            </a:extLst>
          </p:cNvPr>
          <p:cNvSpPr>
            <a:spLocks noGrp="1"/>
          </p:cNvSpPr>
          <p:nvPr>
            <p:ph idx="1"/>
          </p:nvPr>
        </p:nvSpPr>
        <p:spPr>
          <a:xfrm>
            <a:off x="628650" y="1825625"/>
            <a:ext cx="4348464" cy="4351338"/>
          </a:xfrm>
        </p:spPr>
        <p:txBody>
          <a:bodyPr/>
          <a:lstStyle/>
          <a:p>
            <a:pPr marL="0" indent="0">
              <a:buNone/>
            </a:pPr>
            <a:r>
              <a:rPr kumimoji="1" lang="ja-JP" altLang="en-US"/>
              <a:t>採用担当がすること</a:t>
            </a:r>
            <a:endParaRPr kumimoji="1" lang="en-US" altLang="ja-JP" dirty="0"/>
          </a:p>
          <a:p>
            <a:pPr marL="0" indent="0">
              <a:buNone/>
            </a:pPr>
            <a:endParaRPr lang="en-US" altLang="ja-JP" dirty="0"/>
          </a:p>
          <a:p>
            <a:pPr marL="0" indent="0">
              <a:buNone/>
            </a:pPr>
            <a:r>
              <a:rPr lang="ja-JP" altLang="en-US"/>
              <a:t>　　　　　　</a:t>
            </a:r>
            <a:r>
              <a:rPr lang="ja-JP" altLang="en-US">
                <a:solidFill>
                  <a:srgbClr val="FFBE00"/>
                </a:solidFill>
              </a:rPr>
              <a:t>見る</a:t>
            </a:r>
            <a:r>
              <a:rPr lang="ja-JP" altLang="en-US"/>
              <a:t>だけ！</a:t>
            </a:r>
            <a:endParaRPr lang="en-US" altLang="ja-JP" dirty="0"/>
          </a:p>
          <a:p>
            <a:pPr marL="0" indent="0">
              <a:buNone/>
            </a:pPr>
            <a:endParaRPr lang="en-US" altLang="ja-JP" dirty="0"/>
          </a:p>
        </p:txBody>
      </p:sp>
      <p:sp>
        <p:nvSpPr>
          <p:cNvPr id="4" name="フッター プレースホルダー 3">
            <a:extLst>
              <a:ext uri="{FF2B5EF4-FFF2-40B4-BE49-F238E27FC236}">
                <a16:creationId xmlns:a16="http://schemas.microsoft.com/office/drawing/2014/main" id="{3FD68120-6A83-A54F-97F1-DAF82C473DA7}"/>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9AAC7996-8AC5-AA4F-97A4-5F03BD0F3B6B}"/>
              </a:ext>
            </a:extLst>
          </p:cNvPr>
          <p:cNvSpPr>
            <a:spLocks noGrp="1"/>
          </p:cNvSpPr>
          <p:nvPr>
            <p:ph type="sldNum" sz="quarter" idx="12"/>
          </p:nvPr>
        </p:nvSpPr>
        <p:spPr/>
        <p:txBody>
          <a:bodyPr/>
          <a:lstStyle/>
          <a:p>
            <a:fld id="{0E4475BA-1700-4843-A437-A0AFCFFB1E03}" type="slidenum">
              <a:rPr kumimoji="1" lang="ja-JP" altLang="en-US" smtClean="0"/>
              <a:t>17</a:t>
            </a:fld>
            <a:endParaRPr kumimoji="1" lang="ja-JP" altLang="en-US"/>
          </a:p>
        </p:txBody>
      </p:sp>
      <p:pic>
        <p:nvPicPr>
          <p:cNvPr id="14" name="図 13">
            <a:extLst>
              <a:ext uri="{FF2B5EF4-FFF2-40B4-BE49-F238E27FC236}">
                <a16:creationId xmlns:a16="http://schemas.microsoft.com/office/drawing/2014/main" id="{E098BB5C-3CED-BD40-AE7A-9DB8D2C668DE}"/>
              </a:ext>
            </a:extLst>
          </p:cNvPr>
          <p:cNvPicPr>
            <a:picLocks noChangeAspect="1"/>
          </p:cNvPicPr>
          <p:nvPr/>
        </p:nvPicPr>
        <p:blipFill>
          <a:blip r:embed="rId3"/>
          <a:stretch>
            <a:fillRect/>
          </a:stretch>
        </p:blipFill>
        <p:spPr>
          <a:xfrm>
            <a:off x="674950" y="2777518"/>
            <a:ext cx="2137699" cy="579138"/>
          </a:xfrm>
          <a:prstGeom prst="rect">
            <a:avLst/>
          </a:prstGeom>
        </p:spPr>
      </p:pic>
    </p:spTree>
    <p:extLst>
      <p:ext uri="{BB962C8B-B14F-4D97-AF65-F5344CB8AC3E}">
        <p14:creationId xmlns:p14="http://schemas.microsoft.com/office/powerpoint/2010/main" val="3527517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4EC47B-BBF3-7143-B093-6A0CB7B48DD2}"/>
              </a:ext>
            </a:extLst>
          </p:cNvPr>
          <p:cNvSpPr>
            <a:spLocks noGrp="1"/>
          </p:cNvSpPr>
          <p:nvPr>
            <p:ph type="title"/>
          </p:nvPr>
        </p:nvSpPr>
        <p:spPr/>
        <p:txBody>
          <a:bodyPr/>
          <a:lstStyle/>
          <a:p>
            <a:r>
              <a:rPr kumimoji="1" lang="ja-JP" altLang="en-US"/>
              <a:t>必要なこと</a:t>
            </a:r>
          </a:p>
        </p:txBody>
      </p:sp>
      <p:sp>
        <p:nvSpPr>
          <p:cNvPr id="3" name="コンテンツ プレースホルダー 2">
            <a:extLst>
              <a:ext uri="{FF2B5EF4-FFF2-40B4-BE49-F238E27FC236}">
                <a16:creationId xmlns:a16="http://schemas.microsoft.com/office/drawing/2014/main" id="{C007A24C-F32B-F94E-BD96-81EB40023583}"/>
              </a:ext>
            </a:extLst>
          </p:cNvPr>
          <p:cNvSpPr>
            <a:spLocks noGrp="1"/>
          </p:cNvSpPr>
          <p:nvPr>
            <p:ph idx="1"/>
          </p:nvPr>
        </p:nvSpPr>
        <p:spPr>
          <a:xfrm>
            <a:off x="628650" y="1825625"/>
            <a:ext cx="4348464" cy="4351338"/>
          </a:xfrm>
        </p:spPr>
        <p:txBody>
          <a:bodyPr/>
          <a:lstStyle/>
          <a:p>
            <a:pPr marL="0" indent="0">
              <a:buNone/>
            </a:pPr>
            <a:r>
              <a:rPr kumimoji="1" lang="ja-JP" altLang="en-US"/>
              <a:t>採用担当がすること</a:t>
            </a:r>
            <a:endParaRPr kumimoji="1" lang="en-US" altLang="ja-JP" dirty="0"/>
          </a:p>
          <a:p>
            <a:pPr marL="0" indent="0">
              <a:buNone/>
            </a:pPr>
            <a:endParaRPr lang="en-US" altLang="ja-JP" dirty="0"/>
          </a:p>
          <a:p>
            <a:pPr marL="0" indent="0">
              <a:buNone/>
            </a:pPr>
            <a:r>
              <a:rPr lang="ja-JP" altLang="en-US"/>
              <a:t>　　　　　　</a:t>
            </a:r>
            <a:r>
              <a:rPr lang="ja-JP" altLang="en-US">
                <a:solidFill>
                  <a:srgbClr val="FFBE00"/>
                </a:solidFill>
              </a:rPr>
              <a:t>見る</a:t>
            </a:r>
            <a:r>
              <a:rPr lang="ja-JP" altLang="en-US"/>
              <a:t>だけ！</a:t>
            </a:r>
            <a:endParaRPr lang="en-US" altLang="ja-JP" dirty="0"/>
          </a:p>
          <a:p>
            <a:pPr marL="0" indent="0">
              <a:buNone/>
            </a:pPr>
            <a:endParaRPr lang="en-US" altLang="ja-JP" dirty="0"/>
          </a:p>
        </p:txBody>
      </p:sp>
      <p:sp>
        <p:nvSpPr>
          <p:cNvPr id="4" name="フッター プレースホルダー 3">
            <a:extLst>
              <a:ext uri="{FF2B5EF4-FFF2-40B4-BE49-F238E27FC236}">
                <a16:creationId xmlns:a16="http://schemas.microsoft.com/office/drawing/2014/main" id="{3FD68120-6A83-A54F-97F1-DAF82C473DA7}"/>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9AAC7996-8AC5-AA4F-97A4-5F03BD0F3B6B}"/>
              </a:ext>
            </a:extLst>
          </p:cNvPr>
          <p:cNvSpPr>
            <a:spLocks noGrp="1"/>
          </p:cNvSpPr>
          <p:nvPr>
            <p:ph type="sldNum" sz="quarter" idx="12"/>
          </p:nvPr>
        </p:nvSpPr>
        <p:spPr/>
        <p:txBody>
          <a:bodyPr/>
          <a:lstStyle/>
          <a:p>
            <a:fld id="{0E4475BA-1700-4843-A437-A0AFCFFB1E03}" type="slidenum">
              <a:rPr kumimoji="1" lang="ja-JP" altLang="en-US" smtClean="0"/>
              <a:t>18</a:t>
            </a:fld>
            <a:endParaRPr kumimoji="1" lang="ja-JP" altLang="en-US"/>
          </a:p>
        </p:txBody>
      </p:sp>
      <p:pic>
        <p:nvPicPr>
          <p:cNvPr id="13" name="図 12">
            <a:extLst>
              <a:ext uri="{FF2B5EF4-FFF2-40B4-BE49-F238E27FC236}">
                <a16:creationId xmlns:a16="http://schemas.microsoft.com/office/drawing/2014/main" id="{39B4915A-3120-C240-8E07-A4FB06177486}"/>
              </a:ext>
            </a:extLst>
          </p:cNvPr>
          <p:cNvPicPr>
            <a:picLocks noChangeAspect="1"/>
          </p:cNvPicPr>
          <p:nvPr/>
        </p:nvPicPr>
        <p:blipFill>
          <a:blip r:embed="rId3"/>
          <a:stretch>
            <a:fillRect/>
          </a:stretch>
        </p:blipFill>
        <p:spPr>
          <a:xfrm>
            <a:off x="674950" y="2777518"/>
            <a:ext cx="2137699" cy="579138"/>
          </a:xfrm>
          <a:prstGeom prst="rect">
            <a:avLst/>
          </a:prstGeom>
        </p:spPr>
      </p:pic>
      <p:pic>
        <p:nvPicPr>
          <p:cNvPr id="7" name="図 6">
            <a:extLst>
              <a:ext uri="{FF2B5EF4-FFF2-40B4-BE49-F238E27FC236}">
                <a16:creationId xmlns:a16="http://schemas.microsoft.com/office/drawing/2014/main" id="{F88B7938-3A93-9E4A-B800-2F265303173E}"/>
              </a:ext>
            </a:extLst>
          </p:cNvPr>
          <p:cNvPicPr>
            <a:picLocks noChangeAspect="1"/>
          </p:cNvPicPr>
          <p:nvPr/>
        </p:nvPicPr>
        <p:blipFill>
          <a:blip r:embed="rId4"/>
          <a:stretch>
            <a:fillRect/>
          </a:stretch>
        </p:blipFill>
        <p:spPr>
          <a:xfrm>
            <a:off x="2191984" y="5096963"/>
            <a:ext cx="753600" cy="1080000"/>
          </a:xfrm>
          <a:prstGeom prst="rect">
            <a:avLst/>
          </a:prstGeom>
        </p:spPr>
      </p:pic>
      <p:pic>
        <p:nvPicPr>
          <p:cNvPr id="8" name="図 7">
            <a:extLst>
              <a:ext uri="{FF2B5EF4-FFF2-40B4-BE49-F238E27FC236}">
                <a16:creationId xmlns:a16="http://schemas.microsoft.com/office/drawing/2014/main" id="{0EC16F15-70C0-1043-B4F8-0847FC7681FC}"/>
              </a:ext>
            </a:extLst>
          </p:cNvPr>
          <p:cNvPicPr>
            <a:picLocks noChangeAspect="1"/>
          </p:cNvPicPr>
          <p:nvPr/>
        </p:nvPicPr>
        <p:blipFill>
          <a:blip r:embed="rId5"/>
          <a:stretch>
            <a:fillRect/>
          </a:stretch>
        </p:blipFill>
        <p:spPr>
          <a:xfrm>
            <a:off x="1378776" y="5096963"/>
            <a:ext cx="753600" cy="1080000"/>
          </a:xfrm>
          <a:prstGeom prst="rect">
            <a:avLst/>
          </a:prstGeom>
        </p:spPr>
      </p:pic>
      <p:pic>
        <p:nvPicPr>
          <p:cNvPr id="9" name="図 8">
            <a:extLst>
              <a:ext uri="{FF2B5EF4-FFF2-40B4-BE49-F238E27FC236}">
                <a16:creationId xmlns:a16="http://schemas.microsoft.com/office/drawing/2014/main" id="{5A447448-58B7-5E40-9636-785532F6625A}"/>
              </a:ext>
            </a:extLst>
          </p:cNvPr>
          <p:cNvPicPr>
            <a:picLocks noChangeAspect="1"/>
          </p:cNvPicPr>
          <p:nvPr/>
        </p:nvPicPr>
        <p:blipFill>
          <a:blip r:embed="rId4"/>
          <a:stretch>
            <a:fillRect/>
          </a:stretch>
        </p:blipFill>
        <p:spPr>
          <a:xfrm>
            <a:off x="3818400" y="5096963"/>
            <a:ext cx="753600" cy="1080000"/>
          </a:xfrm>
          <a:prstGeom prst="rect">
            <a:avLst/>
          </a:prstGeom>
        </p:spPr>
      </p:pic>
      <p:pic>
        <p:nvPicPr>
          <p:cNvPr id="10" name="図 9">
            <a:extLst>
              <a:ext uri="{FF2B5EF4-FFF2-40B4-BE49-F238E27FC236}">
                <a16:creationId xmlns:a16="http://schemas.microsoft.com/office/drawing/2014/main" id="{4783DA86-2C1F-9946-BCF8-7E89AD75EF8E}"/>
              </a:ext>
            </a:extLst>
          </p:cNvPr>
          <p:cNvPicPr>
            <a:picLocks noChangeAspect="1"/>
          </p:cNvPicPr>
          <p:nvPr/>
        </p:nvPicPr>
        <p:blipFill>
          <a:blip r:embed="rId5"/>
          <a:stretch>
            <a:fillRect/>
          </a:stretch>
        </p:blipFill>
        <p:spPr>
          <a:xfrm>
            <a:off x="3005192" y="5096963"/>
            <a:ext cx="753600" cy="1080000"/>
          </a:xfrm>
          <a:prstGeom prst="rect">
            <a:avLst/>
          </a:prstGeom>
        </p:spPr>
      </p:pic>
      <p:pic>
        <p:nvPicPr>
          <p:cNvPr id="11" name="図 10">
            <a:extLst>
              <a:ext uri="{FF2B5EF4-FFF2-40B4-BE49-F238E27FC236}">
                <a16:creationId xmlns:a16="http://schemas.microsoft.com/office/drawing/2014/main" id="{D829C4B9-CC4B-9B46-9030-ED517B41345B}"/>
              </a:ext>
            </a:extLst>
          </p:cNvPr>
          <p:cNvPicPr>
            <a:picLocks noChangeAspect="1"/>
          </p:cNvPicPr>
          <p:nvPr/>
        </p:nvPicPr>
        <p:blipFill>
          <a:blip r:embed="rId6"/>
          <a:stretch>
            <a:fillRect/>
          </a:stretch>
        </p:blipFill>
        <p:spPr>
          <a:xfrm>
            <a:off x="2504422" y="3767894"/>
            <a:ext cx="877570" cy="1239375"/>
          </a:xfrm>
          <a:prstGeom prst="rect">
            <a:avLst/>
          </a:prstGeom>
        </p:spPr>
      </p:pic>
      <p:cxnSp>
        <p:nvCxnSpPr>
          <p:cNvPr id="14" name="直線矢印コネクタ 13">
            <a:extLst>
              <a:ext uri="{FF2B5EF4-FFF2-40B4-BE49-F238E27FC236}">
                <a16:creationId xmlns:a16="http://schemas.microsoft.com/office/drawing/2014/main" id="{5D99740F-CEE6-F142-BB57-813466796A04}"/>
              </a:ext>
            </a:extLst>
          </p:cNvPr>
          <p:cNvCxnSpPr/>
          <p:nvPr/>
        </p:nvCxnSpPr>
        <p:spPr>
          <a:xfrm flipH="1">
            <a:off x="1755576" y="4548851"/>
            <a:ext cx="952900" cy="925974"/>
          </a:xfrm>
          <a:prstGeom prst="straightConnector1">
            <a:avLst/>
          </a:prstGeom>
          <a:ln w="57150">
            <a:solidFill>
              <a:srgbClr val="06C755">
                <a:alpha val="70109"/>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A3053A1E-9AFB-7D45-9A7A-2B95425C4F03}"/>
              </a:ext>
            </a:extLst>
          </p:cNvPr>
          <p:cNvCxnSpPr>
            <a:cxnSpLocks/>
          </p:cNvCxnSpPr>
          <p:nvPr/>
        </p:nvCxnSpPr>
        <p:spPr>
          <a:xfrm flipH="1">
            <a:off x="2523052" y="4633976"/>
            <a:ext cx="289598" cy="840849"/>
          </a:xfrm>
          <a:prstGeom prst="straightConnector1">
            <a:avLst/>
          </a:prstGeom>
          <a:ln w="57150">
            <a:solidFill>
              <a:srgbClr val="06C755">
                <a:alpha val="70109"/>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943E0637-3821-8946-9B8E-998653E62E01}"/>
              </a:ext>
            </a:extLst>
          </p:cNvPr>
          <p:cNvCxnSpPr>
            <a:cxnSpLocks/>
          </p:cNvCxnSpPr>
          <p:nvPr/>
        </p:nvCxnSpPr>
        <p:spPr>
          <a:xfrm>
            <a:off x="3039544" y="4676539"/>
            <a:ext cx="190206" cy="741968"/>
          </a:xfrm>
          <a:prstGeom prst="straightConnector1">
            <a:avLst/>
          </a:prstGeom>
          <a:ln w="57150">
            <a:solidFill>
              <a:srgbClr val="06C755">
                <a:alpha val="70109"/>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5120A309-E831-524B-9277-623FE4582637}"/>
              </a:ext>
            </a:extLst>
          </p:cNvPr>
          <p:cNvCxnSpPr>
            <a:cxnSpLocks/>
          </p:cNvCxnSpPr>
          <p:nvPr/>
        </p:nvCxnSpPr>
        <p:spPr>
          <a:xfrm>
            <a:off x="3115002" y="4633976"/>
            <a:ext cx="893146" cy="840849"/>
          </a:xfrm>
          <a:prstGeom prst="straightConnector1">
            <a:avLst/>
          </a:prstGeom>
          <a:ln w="57150">
            <a:solidFill>
              <a:srgbClr val="06C755">
                <a:alpha val="70109"/>
              </a:srgb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5652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2483E4F-CE3A-5146-B4B7-927E530A62FD}"/>
              </a:ext>
            </a:extLst>
          </p:cNvPr>
          <p:cNvSpPr>
            <a:spLocks noGrp="1"/>
          </p:cNvSpPr>
          <p:nvPr>
            <p:ph type="title"/>
          </p:nvPr>
        </p:nvSpPr>
        <p:spPr/>
        <p:txBody>
          <a:bodyPr/>
          <a:lstStyle/>
          <a:p>
            <a:r>
              <a:rPr kumimoji="1" lang="en-US" altLang="ja-JP" dirty="0"/>
              <a:t>INDEX</a:t>
            </a:r>
            <a:endParaRPr kumimoji="1" lang="ja-JP" altLang="en-US"/>
          </a:p>
        </p:txBody>
      </p:sp>
      <p:sp>
        <p:nvSpPr>
          <p:cNvPr id="3" name="コンテンツ プレースホルダー 2">
            <a:extLst>
              <a:ext uri="{FF2B5EF4-FFF2-40B4-BE49-F238E27FC236}">
                <a16:creationId xmlns:a16="http://schemas.microsoft.com/office/drawing/2014/main" id="{8E003D10-769C-2F4E-BC47-14B09E9860CE}"/>
              </a:ext>
            </a:extLst>
          </p:cNvPr>
          <p:cNvSpPr>
            <a:spLocks noGrp="1"/>
          </p:cNvSpPr>
          <p:nvPr>
            <p:ph idx="1"/>
          </p:nvPr>
        </p:nvSpPr>
        <p:spPr/>
        <p:txBody>
          <a:bodyPr/>
          <a:lstStyle/>
          <a:p>
            <a:r>
              <a:rPr lang="ja-JP" altLang="en-US"/>
              <a:t>人事担当者の悩み</a:t>
            </a:r>
            <a:endParaRPr lang="en-US" altLang="ja-JP" dirty="0"/>
          </a:p>
          <a:p>
            <a:r>
              <a:rPr kumimoji="1" lang="ja-JP" altLang="en-US"/>
              <a:t>ビズリクの紹介</a:t>
            </a:r>
            <a:endParaRPr kumimoji="1" lang="en-US" altLang="ja-JP" dirty="0"/>
          </a:p>
          <a:p>
            <a:r>
              <a:rPr lang="ja-JP" altLang="en-US"/>
              <a:t>ビズリクでできること</a:t>
            </a:r>
            <a:endParaRPr kumimoji="1" lang="en-US" altLang="ja-JP" dirty="0"/>
          </a:p>
          <a:p>
            <a:r>
              <a:rPr kumimoji="1" lang="ja-JP" altLang="en-US"/>
              <a:t>必要なこと</a:t>
            </a:r>
            <a:endParaRPr kumimoji="1" lang="en-US" altLang="ja-JP" dirty="0"/>
          </a:p>
          <a:p>
            <a:r>
              <a:rPr lang="ja-JP" altLang="en-US"/>
              <a:t>システム構成</a:t>
            </a:r>
            <a:endParaRPr kumimoji="1" lang="en-US" altLang="ja-JP" dirty="0"/>
          </a:p>
          <a:p>
            <a:r>
              <a:rPr lang="ja-JP" altLang="en-US"/>
              <a:t>デモンストレーション</a:t>
            </a:r>
            <a:endParaRPr kumimoji="1" lang="ja-JP" altLang="en-US"/>
          </a:p>
        </p:txBody>
      </p:sp>
      <p:sp>
        <p:nvSpPr>
          <p:cNvPr id="4" name="フッター プレースホルダー 3">
            <a:extLst>
              <a:ext uri="{FF2B5EF4-FFF2-40B4-BE49-F238E27FC236}">
                <a16:creationId xmlns:a16="http://schemas.microsoft.com/office/drawing/2014/main" id="{0E4FF469-2643-8C44-BA7C-E97F0719E8B1}"/>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4BA752FB-43CD-C442-9830-5AEC1DB3F6B3}"/>
              </a:ext>
            </a:extLst>
          </p:cNvPr>
          <p:cNvSpPr>
            <a:spLocks noGrp="1"/>
          </p:cNvSpPr>
          <p:nvPr>
            <p:ph type="sldNum" sz="quarter" idx="12"/>
          </p:nvPr>
        </p:nvSpPr>
        <p:spPr/>
        <p:txBody>
          <a:bodyPr/>
          <a:lstStyle/>
          <a:p>
            <a:fld id="{0E4475BA-1700-4843-A437-A0AFCFFB1E03}" type="slidenum">
              <a:rPr kumimoji="1" lang="ja-JP" altLang="en-US" smtClean="0"/>
              <a:t>1</a:t>
            </a:fld>
            <a:endParaRPr kumimoji="1" lang="ja-JP" altLang="en-US"/>
          </a:p>
        </p:txBody>
      </p:sp>
    </p:spTree>
    <p:extLst>
      <p:ext uri="{BB962C8B-B14F-4D97-AF65-F5344CB8AC3E}">
        <p14:creationId xmlns:p14="http://schemas.microsoft.com/office/powerpoint/2010/main" val="41490479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4EC47B-BBF3-7143-B093-6A0CB7B48DD2}"/>
              </a:ext>
            </a:extLst>
          </p:cNvPr>
          <p:cNvSpPr>
            <a:spLocks noGrp="1"/>
          </p:cNvSpPr>
          <p:nvPr>
            <p:ph type="title"/>
          </p:nvPr>
        </p:nvSpPr>
        <p:spPr/>
        <p:txBody>
          <a:bodyPr/>
          <a:lstStyle/>
          <a:p>
            <a:r>
              <a:rPr kumimoji="1" lang="ja-JP" altLang="en-US"/>
              <a:t>必要なこと</a:t>
            </a:r>
          </a:p>
        </p:txBody>
      </p:sp>
      <p:sp>
        <p:nvSpPr>
          <p:cNvPr id="3" name="コンテンツ プレースホルダー 2">
            <a:extLst>
              <a:ext uri="{FF2B5EF4-FFF2-40B4-BE49-F238E27FC236}">
                <a16:creationId xmlns:a16="http://schemas.microsoft.com/office/drawing/2014/main" id="{C007A24C-F32B-F94E-BD96-81EB40023583}"/>
              </a:ext>
            </a:extLst>
          </p:cNvPr>
          <p:cNvSpPr>
            <a:spLocks noGrp="1"/>
          </p:cNvSpPr>
          <p:nvPr>
            <p:ph idx="1"/>
          </p:nvPr>
        </p:nvSpPr>
        <p:spPr>
          <a:xfrm>
            <a:off x="628650" y="1825625"/>
            <a:ext cx="4348464" cy="4351338"/>
          </a:xfrm>
        </p:spPr>
        <p:txBody>
          <a:bodyPr/>
          <a:lstStyle/>
          <a:p>
            <a:pPr marL="0" indent="0">
              <a:buNone/>
            </a:pPr>
            <a:r>
              <a:rPr kumimoji="1" lang="ja-JP" altLang="en-US"/>
              <a:t>採用担当がすること</a:t>
            </a:r>
            <a:endParaRPr kumimoji="1" lang="en-US" altLang="ja-JP" dirty="0"/>
          </a:p>
          <a:p>
            <a:pPr marL="0" indent="0">
              <a:buNone/>
            </a:pPr>
            <a:endParaRPr lang="en-US" altLang="ja-JP" dirty="0"/>
          </a:p>
          <a:p>
            <a:pPr marL="0" indent="0">
              <a:buNone/>
            </a:pPr>
            <a:r>
              <a:rPr lang="ja-JP" altLang="en-US"/>
              <a:t>　　　　　　</a:t>
            </a:r>
            <a:r>
              <a:rPr lang="ja-JP" altLang="en-US">
                <a:solidFill>
                  <a:srgbClr val="FFBE00"/>
                </a:solidFill>
              </a:rPr>
              <a:t>見る</a:t>
            </a:r>
            <a:r>
              <a:rPr lang="ja-JP" altLang="en-US"/>
              <a:t>だけ！</a:t>
            </a:r>
            <a:endParaRPr lang="en-US" altLang="ja-JP" dirty="0"/>
          </a:p>
          <a:p>
            <a:pPr marL="0" indent="0">
              <a:buNone/>
            </a:pPr>
            <a:endParaRPr lang="en-US" altLang="ja-JP" dirty="0"/>
          </a:p>
          <a:p>
            <a:pPr marL="0" indent="0">
              <a:buNone/>
            </a:pPr>
            <a:endParaRPr lang="en-US" altLang="ja-JP" dirty="0"/>
          </a:p>
        </p:txBody>
      </p:sp>
      <p:sp>
        <p:nvSpPr>
          <p:cNvPr id="4" name="フッター プレースホルダー 3">
            <a:extLst>
              <a:ext uri="{FF2B5EF4-FFF2-40B4-BE49-F238E27FC236}">
                <a16:creationId xmlns:a16="http://schemas.microsoft.com/office/drawing/2014/main" id="{3FD68120-6A83-A54F-97F1-DAF82C473DA7}"/>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9AAC7996-8AC5-AA4F-97A4-5F03BD0F3B6B}"/>
              </a:ext>
            </a:extLst>
          </p:cNvPr>
          <p:cNvSpPr>
            <a:spLocks noGrp="1"/>
          </p:cNvSpPr>
          <p:nvPr>
            <p:ph type="sldNum" sz="quarter" idx="12"/>
          </p:nvPr>
        </p:nvSpPr>
        <p:spPr/>
        <p:txBody>
          <a:bodyPr/>
          <a:lstStyle/>
          <a:p>
            <a:fld id="{0E4475BA-1700-4843-A437-A0AFCFFB1E03}" type="slidenum">
              <a:rPr kumimoji="1" lang="ja-JP" altLang="en-US" smtClean="0"/>
              <a:t>19</a:t>
            </a:fld>
            <a:endParaRPr kumimoji="1" lang="ja-JP" altLang="en-US"/>
          </a:p>
        </p:txBody>
      </p:sp>
      <p:pic>
        <p:nvPicPr>
          <p:cNvPr id="13" name="図 12">
            <a:extLst>
              <a:ext uri="{FF2B5EF4-FFF2-40B4-BE49-F238E27FC236}">
                <a16:creationId xmlns:a16="http://schemas.microsoft.com/office/drawing/2014/main" id="{39B4915A-3120-C240-8E07-A4FB06177486}"/>
              </a:ext>
            </a:extLst>
          </p:cNvPr>
          <p:cNvPicPr>
            <a:picLocks noChangeAspect="1"/>
          </p:cNvPicPr>
          <p:nvPr/>
        </p:nvPicPr>
        <p:blipFill>
          <a:blip r:embed="rId3"/>
          <a:stretch>
            <a:fillRect/>
          </a:stretch>
        </p:blipFill>
        <p:spPr>
          <a:xfrm>
            <a:off x="674950" y="2777518"/>
            <a:ext cx="2137699" cy="579138"/>
          </a:xfrm>
          <a:prstGeom prst="rect">
            <a:avLst/>
          </a:prstGeom>
        </p:spPr>
      </p:pic>
      <p:pic>
        <p:nvPicPr>
          <p:cNvPr id="7" name="図 6">
            <a:extLst>
              <a:ext uri="{FF2B5EF4-FFF2-40B4-BE49-F238E27FC236}">
                <a16:creationId xmlns:a16="http://schemas.microsoft.com/office/drawing/2014/main" id="{F88B7938-3A93-9E4A-B800-2F265303173E}"/>
              </a:ext>
            </a:extLst>
          </p:cNvPr>
          <p:cNvPicPr>
            <a:picLocks noChangeAspect="1"/>
          </p:cNvPicPr>
          <p:nvPr/>
        </p:nvPicPr>
        <p:blipFill>
          <a:blip r:embed="rId4"/>
          <a:stretch>
            <a:fillRect/>
          </a:stretch>
        </p:blipFill>
        <p:spPr>
          <a:xfrm>
            <a:off x="2191984" y="5096963"/>
            <a:ext cx="753600" cy="1080000"/>
          </a:xfrm>
          <a:prstGeom prst="rect">
            <a:avLst/>
          </a:prstGeom>
        </p:spPr>
      </p:pic>
      <p:pic>
        <p:nvPicPr>
          <p:cNvPr id="8" name="図 7">
            <a:extLst>
              <a:ext uri="{FF2B5EF4-FFF2-40B4-BE49-F238E27FC236}">
                <a16:creationId xmlns:a16="http://schemas.microsoft.com/office/drawing/2014/main" id="{0EC16F15-70C0-1043-B4F8-0847FC7681FC}"/>
              </a:ext>
            </a:extLst>
          </p:cNvPr>
          <p:cNvPicPr>
            <a:picLocks noChangeAspect="1"/>
          </p:cNvPicPr>
          <p:nvPr/>
        </p:nvPicPr>
        <p:blipFill>
          <a:blip r:embed="rId5"/>
          <a:stretch>
            <a:fillRect/>
          </a:stretch>
        </p:blipFill>
        <p:spPr>
          <a:xfrm>
            <a:off x="1378776" y="5096963"/>
            <a:ext cx="753600" cy="1080000"/>
          </a:xfrm>
          <a:prstGeom prst="rect">
            <a:avLst/>
          </a:prstGeom>
        </p:spPr>
      </p:pic>
      <p:pic>
        <p:nvPicPr>
          <p:cNvPr id="9" name="図 8">
            <a:extLst>
              <a:ext uri="{FF2B5EF4-FFF2-40B4-BE49-F238E27FC236}">
                <a16:creationId xmlns:a16="http://schemas.microsoft.com/office/drawing/2014/main" id="{5A447448-58B7-5E40-9636-785532F6625A}"/>
              </a:ext>
            </a:extLst>
          </p:cNvPr>
          <p:cNvPicPr>
            <a:picLocks noChangeAspect="1"/>
          </p:cNvPicPr>
          <p:nvPr/>
        </p:nvPicPr>
        <p:blipFill>
          <a:blip r:embed="rId4"/>
          <a:stretch>
            <a:fillRect/>
          </a:stretch>
        </p:blipFill>
        <p:spPr>
          <a:xfrm>
            <a:off x="3818400" y="5096963"/>
            <a:ext cx="753600" cy="1080000"/>
          </a:xfrm>
          <a:prstGeom prst="rect">
            <a:avLst/>
          </a:prstGeom>
        </p:spPr>
      </p:pic>
      <p:pic>
        <p:nvPicPr>
          <p:cNvPr id="10" name="図 9">
            <a:extLst>
              <a:ext uri="{FF2B5EF4-FFF2-40B4-BE49-F238E27FC236}">
                <a16:creationId xmlns:a16="http://schemas.microsoft.com/office/drawing/2014/main" id="{4783DA86-2C1F-9946-BCF8-7E89AD75EF8E}"/>
              </a:ext>
            </a:extLst>
          </p:cNvPr>
          <p:cNvPicPr>
            <a:picLocks noChangeAspect="1"/>
          </p:cNvPicPr>
          <p:nvPr/>
        </p:nvPicPr>
        <p:blipFill>
          <a:blip r:embed="rId5"/>
          <a:stretch>
            <a:fillRect/>
          </a:stretch>
        </p:blipFill>
        <p:spPr>
          <a:xfrm>
            <a:off x="3005192" y="5096963"/>
            <a:ext cx="753600" cy="1080000"/>
          </a:xfrm>
          <a:prstGeom prst="rect">
            <a:avLst/>
          </a:prstGeom>
        </p:spPr>
      </p:pic>
      <p:pic>
        <p:nvPicPr>
          <p:cNvPr id="11" name="図 10">
            <a:extLst>
              <a:ext uri="{FF2B5EF4-FFF2-40B4-BE49-F238E27FC236}">
                <a16:creationId xmlns:a16="http://schemas.microsoft.com/office/drawing/2014/main" id="{D829C4B9-CC4B-9B46-9030-ED517B41345B}"/>
              </a:ext>
            </a:extLst>
          </p:cNvPr>
          <p:cNvPicPr>
            <a:picLocks noChangeAspect="1"/>
          </p:cNvPicPr>
          <p:nvPr/>
        </p:nvPicPr>
        <p:blipFill>
          <a:blip r:embed="rId6"/>
          <a:stretch>
            <a:fillRect/>
          </a:stretch>
        </p:blipFill>
        <p:spPr>
          <a:xfrm>
            <a:off x="2504422" y="3767894"/>
            <a:ext cx="877570" cy="1239375"/>
          </a:xfrm>
          <a:prstGeom prst="rect">
            <a:avLst/>
          </a:prstGeom>
        </p:spPr>
      </p:pic>
      <p:cxnSp>
        <p:nvCxnSpPr>
          <p:cNvPr id="14" name="直線矢印コネクタ 13">
            <a:extLst>
              <a:ext uri="{FF2B5EF4-FFF2-40B4-BE49-F238E27FC236}">
                <a16:creationId xmlns:a16="http://schemas.microsoft.com/office/drawing/2014/main" id="{5D99740F-CEE6-F142-BB57-813466796A04}"/>
              </a:ext>
            </a:extLst>
          </p:cNvPr>
          <p:cNvCxnSpPr/>
          <p:nvPr/>
        </p:nvCxnSpPr>
        <p:spPr>
          <a:xfrm flipH="1">
            <a:off x="1755576" y="4548851"/>
            <a:ext cx="952900" cy="925974"/>
          </a:xfrm>
          <a:prstGeom prst="straightConnector1">
            <a:avLst/>
          </a:prstGeom>
          <a:ln w="57150">
            <a:solidFill>
              <a:srgbClr val="06C755">
                <a:alpha val="70109"/>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直線矢印コネクタ 14">
            <a:extLst>
              <a:ext uri="{FF2B5EF4-FFF2-40B4-BE49-F238E27FC236}">
                <a16:creationId xmlns:a16="http://schemas.microsoft.com/office/drawing/2014/main" id="{A3053A1E-9AFB-7D45-9A7A-2B95425C4F03}"/>
              </a:ext>
            </a:extLst>
          </p:cNvPr>
          <p:cNvCxnSpPr>
            <a:cxnSpLocks/>
          </p:cNvCxnSpPr>
          <p:nvPr/>
        </p:nvCxnSpPr>
        <p:spPr>
          <a:xfrm flipH="1">
            <a:off x="2523052" y="4633976"/>
            <a:ext cx="289598" cy="840849"/>
          </a:xfrm>
          <a:prstGeom prst="straightConnector1">
            <a:avLst/>
          </a:prstGeom>
          <a:ln w="57150">
            <a:solidFill>
              <a:srgbClr val="06C755">
                <a:alpha val="70109"/>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線矢印コネクタ 17">
            <a:extLst>
              <a:ext uri="{FF2B5EF4-FFF2-40B4-BE49-F238E27FC236}">
                <a16:creationId xmlns:a16="http://schemas.microsoft.com/office/drawing/2014/main" id="{943E0637-3821-8946-9B8E-998653E62E01}"/>
              </a:ext>
            </a:extLst>
          </p:cNvPr>
          <p:cNvCxnSpPr>
            <a:cxnSpLocks/>
          </p:cNvCxnSpPr>
          <p:nvPr/>
        </p:nvCxnSpPr>
        <p:spPr>
          <a:xfrm>
            <a:off x="3039544" y="4676539"/>
            <a:ext cx="190206" cy="741968"/>
          </a:xfrm>
          <a:prstGeom prst="straightConnector1">
            <a:avLst/>
          </a:prstGeom>
          <a:ln w="57150">
            <a:solidFill>
              <a:srgbClr val="06C755">
                <a:alpha val="70109"/>
              </a:srgb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線矢印コネクタ 20">
            <a:extLst>
              <a:ext uri="{FF2B5EF4-FFF2-40B4-BE49-F238E27FC236}">
                <a16:creationId xmlns:a16="http://schemas.microsoft.com/office/drawing/2014/main" id="{5120A309-E831-524B-9277-623FE4582637}"/>
              </a:ext>
            </a:extLst>
          </p:cNvPr>
          <p:cNvCxnSpPr>
            <a:cxnSpLocks/>
          </p:cNvCxnSpPr>
          <p:nvPr/>
        </p:nvCxnSpPr>
        <p:spPr>
          <a:xfrm>
            <a:off x="3115002" y="4633976"/>
            <a:ext cx="893146" cy="840849"/>
          </a:xfrm>
          <a:prstGeom prst="straightConnector1">
            <a:avLst/>
          </a:prstGeom>
          <a:ln w="57150">
            <a:solidFill>
              <a:srgbClr val="06C755">
                <a:alpha val="70109"/>
              </a:srgbClr>
            </a:solidFill>
            <a:tailEnd type="triangle"/>
          </a:ln>
        </p:spPr>
        <p:style>
          <a:lnRef idx="1">
            <a:schemeClr val="accent1"/>
          </a:lnRef>
          <a:fillRef idx="0">
            <a:schemeClr val="accent1"/>
          </a:fillRef>
          <a:effectRef idx="0">
            <a:schemeClr val="accent1"/>
          </a:effectRef>
          <a:fontRef idx="minor">
            <a:schemeClr val="tx1"/>
          </a:fontRef>
        </p:style>
      </p:cxnSp>
      <p:pic>
        <p:nvPicPr>
          <p:cNvPr id="12" name="グラフィックス 11" descr="禁止マーク">
            <a:extLst>
              <a:ext uri="{FF2B5EF4-FFF2-40B4-BE49-F238E27FC236}">
                <a16:creationId xmlns:a16="http://schemas.microsoft.com/office/drawing/2014/main" id="{0CBEA477-83CD-0A44-AF01-231F78FAF870}"/>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1915887" y="3956517"/>
            <a:ext cx="2062824" cy="2062824"/>
          </a:xfrm>
          <a:prstGeom prst="rect">
            <a:avLst/>
          </a:prstGeom>
        </p:spPr>
      </p:pic>
      <p:pic>
        <p:nvPicPr>
          <p:cNvPr id="16" name="図 15">
            <a:extLst>
              <a:ext uri="{FF2B5EF4-FFF2-40B4-BE49-F238E27FC236}">
                <a16:creationId xmlns:a16="http://schemas.microsoft.com/office/drawing/2014/main" id="{83E1C56F-4FDF-8C4F-9F0B-F5ABDD8A555C}"/>
              </a:ext>
            </a:extLst>
          </p:cNvPr>
          <p:cNvPicPr>
            <a:picLocks noChangeAspect="1"/>
          </p:cNvPicPr>
          <p:nvPr/>
        </p:nvPicPr>
        <p:blipFill>
          <a:blip r:embed="rId9"/>
          <a:stretch>
            <a:fillRect/>
          </a:stretch>
        </p:blipFill>
        <p:spPr>
          <a:xfrm>
            <a:off x="5155938" y="1434099"/>
            <a:ext cx="3649286" cy="2686837"/>
          </a:xfrm>
          <a:prstGeom prst="rect">
            <a:avLst/>
          </a:prstGeom>
        </p:spPr>
      </p:pic>
      <p:pic>
        <p:nvPicPr>
          <p:cNvPr id="19" name="図 18" descr="グラフィカル ユーザー インターフェイス&#10;&#10;自動的に生成された説明">
            <a:extLst>
              <a:ext uri="{FF2B5EF4-FFF2-40B4-BE49-F238E27FC236}">
                <a16:creationId xmlns:a16="http://schemas.microsoft.com/office/drawing/2014/main" id="{1AD551E1-6A23-134E-8D3F-5B47B5F4B62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308182" y="4271215"/>
            <a:ext cx="3456865" cy="2069644"/>
          </a:xfrm>
          <a:prstGeom prst="rect">
            <a:avLst/>
          </a:prstGeom>
        </p:spPr>
      </p:pic>
    </p:spTree>
    <p:extLst>
      <p:ext uri="{BB962C8B-B14F-4D97-AF65-F5344CB8AC3E}">
        <p14:creationId xmlns:p14="http://schemas.microsoft.com/office/powerpoint/2010/main" val="32136747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4EC47B-BBF3-7143-B093-6A0CB7B48DD2}"/>
              </a:ext>
            </a:extLst>
          </p:cNvPr>
          <p:cNvSpPr>
            <a:spLocks noGrp="1"/>
          </p:cNvSpPr>
          <p:nvPr>
            <p:ph type="title"/>
          </p:nvPr>
        </p:nvSpPr>
        <p:spPr/>
        <p:txBody>
          <a:bodyPr/>
          <a:lstStyle/>
          <a:p>
            <a:r>
              <a:rPr kumimoji="1" lang="ja-JP" altLang="en-US"/>
              <a:t>必要なこと</a:t>
            </a:r>
          </a:p>
        </p:txBody>
      </p:sp>
      <p:sp>
        <p:nvSpPr>
          <p:cNvPr id="3" name="コンテンツ プレースホルダー 2">
            <a:extLst>
              <a:ext uri="{FF2B5EF4-FFF2-40B4-BE49-F238E27FC236}">
                <a16:creationId xmlns:a16="http://schemas.microsoft.com/office/drawing/2014/main" id="{C007A24C-F32B-F94E-BD96-81EB40023583}"/>
              </a:ext>
            </a:extLst>
          </p:cNvPr>
          <p:cNvSpPr>
            <a:spLocks noGrp="1"/>
          </p:cNvSpPr>
          <p:nvPr>
            <p:ph idx="1"/>
          </p:nvPr>
        </p:nvSpPr>
        <p:spPr>
          <a:xfrm>
            <a:off x="628650" y="1825625"/>
            <a:ext cx="4348464" cy="4351338"/>
          </a:xfrm>
        </p:spPr>
        <p:txBody>
          <a:bodyPr/>
          <a:lstStyle/>
          <a:p>
            <a:pPr marL="0" indent="0">
              <a:buNone/>
            </a:pPr>
            <a:r>
              <a:rPr kumimoji="1" lang="ja-JP" altLang="en-US"/>
              <a:t>内定者がすること</a:t>
            </a:r>
            <a:endParaRPr lang="en-US" altLang="ja-JP" dirty="0"/>
          </a:p>
          <a:p>
            <a:pPr marL="0" indent="0">
              <a:buNone/>
            </a:pPr>
            <a:endParaRPr lang="en-US" altLang="ja-JP" dirty="0"/>
          </a:p>
        </p:txBody>
      </p:sp>
      <p:sp>
        <p:nvSpPr>
          <p:cNvPr id="4" name="フッター プレースホルダー 3">
            <a:extLst>
              <a:ext uri="{FF2B5EF4-FFF2-40B4-BE49-F238E27FC236}">
                <a16:creationId xmlns:a16="http://schemas.microsoft.com/office/drawing/2014/main" id="{3FD68120-6A83-A54F-97F1-DAF82C473DA7}"/>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9AAC7996-8AC5-AA4F-97A4-5F03BD0F3B6B}"/>
              </a:ext>
            </a:extLst>
          </p:cNvPr>
          <p:cNvSpPr>
            <a:spLocks noGrp="1"/>
          </p:cNvSpPr>
          <p:nvPr>
            <p:ph type="sldNum" sz="quarter" idx="12"/>
          </p:nvPr>
        </p:nvSpPr>
        <p:spPr/>
        <p:txBody>
          <a:bodyPr/>
          <a:lstStyle/>
          <a:p>
            <a:fld id="{0E4475BA-1700-4843-A437-A0AFCFFB1E03}" type="slidenum">
              <a:rPr kumimoji="1" lang="ja-JP" altLang="en-US" smtClean="0"/>
              <a:t>20</a:t>
            </a:fld>
            <a:endParaRPr kumimoji="1" lang="ja-JP" altLang="en-US"/>
          </a:p>
        </p:txBody>
      </p:sp>
    </p:spTree>
    <p:extLst>
      <p:ext uri="{BB962C8B-B14F-4D97-AF65-F5344CB8AC3E}">
        <p14:creationId xmlns:p14="http://schemas.microsoft.com/office/powerpoint/2010/main" val="6730361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4EC47B-BBF3-7143-B093-6A0CB7B48DD2}"/>
              </a:ext>
            </a:extLst>
          </p:cNvPr>
          <p:cNvSpPr>
            <a:spLocks noGrp="1"/>
          </p:cNvSpPr>
          <p:nvPr>
            <p:ph type="title"/>
          </p:nvPr>
        </p:nvSpPr>
        <p:spPr/>
        <p:txBody>
          <a:bodyPr/>
          <a:lstStyle/>
          <a:p>
            <a:r>
              <a:rPr kumimoji="1" lang="ja-JP" altLang="en-US"/>
              <a:t>必要なこと</a:t>
            </a:r>
          </a:p>
        </p:txBody>
      </p:sp>
      <p:sp>
        <p:nvSpPr>
          <p:cNvPr id="3" name="コンテンツ プレースホルダー 2">
            <a:extLst>
              <a:ext uri="{FF2B5EF4-FFF2-40B4-BE49-F238E27FC236}">
                <a16:creationId xmlns:a16="http://schemas.microsoft.com/office/drawing/2014/main" id="{C007A24C-F32B-F94E-BD96-81EB40023583}"/>
              </a:ext>
            </a:extLst>
          </p:cNvPr>
          <p:cNvSpPr>
            <a:spLocks noGrp="1"/>
          </p:cNvSpPr>
          <p:nvPr>
            <p:ph idx="1"/>
          </p:nvPr>
        </p:nvSpPr>
        <p:spPr>
          <a:xfrm>
            <a:off x="628650" y="1825625"/>
            <a:ext cx="4348464" cy="4351338"/>
          </a:xfrm>
        </p:spPr>
        <p:txBody>
          <a:bodyPr/>
          <a:lstStyle/>
          <a:p>
            <a:pPr marL="0" indent="0">
              <a:buNone/>
            </a:pPr>
            <a:r>
              <a:rPr kumimoji="1" lang="ja-JP" altLang="en-US"/>
              <a:t>内定者がすること</a:t>
            </a:r>
            <a:endParaRPr kumimoji="1" lang="en-US" altLang="ja-JP" dirty="0"/>
          </a:p>
          <a:p>
            <a:pPr marL="0" indent="0">
              <a:buNone/>
            </a:pPr>
            <a:endParaRPr lang="en-US" altLang="ja-JP" dirty="0"/>
          </a:p>
          <a:p>
            <a:pPr marL="0" indent="0">
              <a:buNone/>
            </a:pPr>
            <a:r>
              <a:rPr lang="ja-JP" altLang="en-US"/>
              <a:t>　　　</a:t>
            </a:r>
            <a:r>
              <a:rPr lang="ja-JP" altLang="en-US">
                <a:solidFill>
                  <a:srgbClr val="06C755"/>
                </a:solidFill>
              </a:rPr>
              <a:t>友達登録</a:t>
            </a:r>
            <a:r>
              <a:rPr lang="ja-JP" altLang="en-US"/>
              <a:t>だけ！</a:t>
            </a:r>
            <a:endParaRPr lang="en-US" altLang="ja-JP" dirty="0"/>
          </a:p>
          <a:p>
            <a:pPr marL="0" indent="0">
              <a:buNone/>
            </a:pPr>
            <a:endParaRPr lang="en-US" altLang="ja-JP" dirty="0"/>
          </a:p>
          <a:p>
            <a:pPr marL="0" indent="0">
              <a:buNone/>
            </a:pPr>
            <a:endParaRPr lang="en-US" altLang="ja-JP" dirty="0"/>
          </a:p>
          <a:p>
            <a:pPr marL="0" indent="0">
              <a:buNone/>
            </a:pPr>
            <a:r>
              <a:rPr lang="ja-JP" altLang="en-US"/>
              <a:t>　　　　ゆにしす</a:t>
            </a:r>
            <a:r>
              <a:rPr lang="ja-JP" altLang="en-US" sz="2000"/>
              <a:t>ちゃん</a:t>
            </a:r>
            <a:endParaRPr lang="en-US" altLang="ja-JP" dirty="0"/>
          </a:p>
        </p:txBody>
      </p:sp>
      <p:sp>
        <p:nvSpPr>
          <p:cNvPr id="4" name="フッター プレースホルダー 3">
            <a:extLst>
              <a:ext uri="{FF2B5EF4-FFF2-40B4-BE49-F238E27FC236}">
                <a16:creationId xmlns:a16="http://schemas.microsoft.com/office/drawing/2014/main" id="{3FD68120-6A83-A54F-97F1-DAF82C473DA7}"/>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9AAC7996-8AC5-AA4F-97A4-5F03BD0F3B6B}"/>
              </a:ext>
            </a:extLst>
          </p:cNvPr>
          <p:cNvSpPr>
            <a:spLocks noGrp="1"/>
          </p:cNvSpPr>
          <p:nvPr>
            <p:ph type="sldNum" sz="quarter" idx="12"/>
          </p:nvPr>
        </p:nvSpPr>
        <p:spPr/>
        <p:txBody>
          <a:bodyPr/>
          <a:lstStyle/>
          <a:p>
            <a:fld id="{0E4475BA-1700-4843-A437-A0AFCFFB1E03}" type="slidenum">
              <a:rPr kumimoji="1" lang="ja-JP" altLang="en-US" smtClean="0"/>
              <a:t>21</a:t>
            </a:fld>
            <a:endParaRPr kumimoji="1" lang="ja-JP" altLang="en-US"/>
          </a:p>
        </p:txBody>
      </p:sp>
      <p:pic>
        <p:nvPicPr>
          <p:cNvPr id="7" name="図 6">
            <a:extLst>
              <a:ext uri="{FF2B5EF4-FFF2-40B4-BE49-F238E27FC236}">
                <a16:creationId xmlns:a16="http://schemas.microsoft.com/office/drawing/2014/main" id="{B00BE7BA-0AB3-164B-A487-D7B0C322A8F3}"/>
              </a:ext>
            </a:extLst>
          </p:cNvPr>
          <p:cNvPicPr>
            <a:picLocks noChangeAspect="1"/>
          </p:cNvPicPr>
          <p:nvPr/>
        </p:nvPicPr>
        <p:blipFill>
          <a:blip r:embed="rId3"/>
          <a:stretch>
            <a:fillRect/>
          </a:stretch>
        </p:blipFill>
        <p:spPr>
          <a:xfrm>
            <a:off x="673990" y="2509285"/>
            <a:ext cx="1102017" cy="1102017"/>
          </a:xfrm>
          <a:prstGeom prst="rect">
            <a:avLst/>
          </a:prstGeom>
        </p:spPr>
      </p:pic>
      <p:pic>
        <p:nvPicPr>
          <p:cNvPr id="8" name="図 7">
            <a:extLst>
              <a:ext uri="{FF2B5EF4-FFF2-40B4-BE49-F238E27FC236}">
                <a16:creationId xmlns:a16="http://schemas.microsoft.com/office/drawing/2014/main" id="{E298EB73-AA8D-724C-80E3-9346292D707D}"/>
              </a:ext>
            </a:extLst>
          </p:cNvPr>
          <p:cNvPicPr>
            <a:picLocks noChangeAspect="1"/>
          </p:cNvPicPr>
          <p:nvPr/>
        </p:nvPicPr>
        <p:blipFill>
          <a:blip r:embed="rId4"/>
          <a:stretch>
            <a:fillRect/>
          </a:stretch>
        </p:blipFill>
        <p:spPr>
          <a:xfrm>
            <a:off x="833446" y="3673676"/>
            <a:ext cx="1180884" cy="2149367"/>
          </a:xfrm>
          <a:prstGeom prst="rect">
            <a:avLst/>
          </a:prstGeom>
        </p:spPr>
      </p:pic>
    </p:spTree>
    <p:extLst>
      <p:ext uri="{BB962C8B-B14F-4D97-AF65-F5344CB8AC3E}">
        <p14:creationId xmlns:p14="http://schemas.microsoft.com/office/powerpoint/2010/main" val="17258272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E4EC47B-BBF3-7143-B093-6A0CB7B48DD2}"/>
              </a:ext>
            </a:extLst>
          </p:cNvPr>
          <p:cNvSpPr>
            <a:spLocks noGrp="1"/>
          </p:cNvSpPr>
          <p:nvPr>
            <p:ph type="title"/>
          </p:nvPr>
        </p:nvSpPr>
        <p:spPr/>
        <p:txBody>
          <a:bodyPr/>
          <a:lstStyle/>
          <a:p>
            <a:r>
              <a:rPr kumimoji="1" lang="ja-JP" altLang="en-US"/>
              <a:t>必要なこと</a:t>
            </a:r>
          </a:p>
        </p:txBody>
      </p:sp>
      <p:sp>
        <p:nvSpPr>
          <p:cNvPr id="3" name="コンテンツ プレースホルダー 2">
            <a:extLst>
              <a:ext uri="{FF2B5EF4-FFF2-40B4-BE49-F238E27FC236}">
                <a16:creationId xmlns:a16="http://schemas.microsoft.com/office/drawing/2014/main" id="{C007A24C-F32B-F94E-BD96-81EB40023583}"/>
              </a:ext>
            </a:extLst>
          </p:cNvPr>
          <p:cNvSpPr>
            <a:spLocks noGrp="1"/>
          </p:cNvSpPr>
          <p:nvPr>
            <p:ph idx="1"/>
          </p:nvPr>
        </p:nvSpPr>
        <p:spPr>
          <a:xfrm>
            <a:off x="628650" y="1825625"/>
            <a:ext cx="4348464" cy="4351338"/>
          </a:xfrm>
        </p:spPr>
        <p:txBody>
          <a:bodyPr/>
          <a:lstStyle/>
          <a:p>
            <a:pPr marL="0" indent="0">
              <a:buNone/>
            </a:pPr>
            <a:r>
              <a:rPr kumimoji="1" lang="ja-JP" altLang="en-US"/>
              <a:t>内定者がすること</a:t>
            </a:r>
            <a:endParaRPr kumimoji="1" lang="en-US" altLang="ja-JP" dirty="0"/>
          </a:p>
          <a:p>
            <a:pPr marL="0" indent="0">
              <a:buNone/>
            </a:pPr>
            <a:endParaRPr lang="en-US" altLang="ja-JP" dirty="0"/>
          </a:p>
          <a:p>
            <a:pPr marL="0" indent="0">
              <a:buNone/>
            </a:pPr>
            <a:r>
              <a:rPr lang="ja-JP" altLang="en-US"/>
              <a:t>　　　</a:t>
            </a:r>
            <a:r>
              <a:rPr lang="ja-JP" altLang="en-US">
                <a:solidFill>
                  <a:srgbClr val="06C755"/>
                </a:solidFill>
              </a:rPr>
              <a:t>友達登録</a:t>
            </a:r>
            <a:r>
              <a:rPr lang="ja-JP" altLang="en-US"/>
              <a:t>だけ！</a:t>
            </a:r>
            <a:endParaRPr lang="en-US" altLang="ja-JP" dirty="0"/>
          </a:p>
          <a:p>
            <a:pPr marL="0" indent="0">
              <a:buNone/>
            </a:pPr>
            <a:endParaRPr lang="en-US" altLang="ja-JP" dirty="0"/>
          </a:p>
          <a:p>
            <a:pPr marL="0" indent="0">
              <a:buNone/>
            </a:pPr>
            <a:endParaRPr lang="en-US" altLang="ja-JP" dirty="0"/>
          </a:p>
          <a:p>
            <a:pPr marL="0" indent="0">
              <a:buNone/>
            </a:pPr>
            <a:r>
              <a:rPr lang="ja-JP" altLang="en-US"/>
              <a:t>　　　　ゆにしす</a:t>
            </a:r>
            <a:r>
              <a:rPr lang="ja-JP" altLang="en-US" sz="2000"/>
              <a:t>ちゃん</a:t>
            </a:r>
            <a:endParaRPr lang="en-US" altLang="ja-JP" dirty="0"/>
          </a:p>
          <a:p>
            <a:pPr marL="0" indent="0">
              <a:buNone/>
            </a:pPr>
            <a:endParaRPr kumimoji="1" lang="ja-JP" altLang="en-US"/>
          </a:p>
        </p:txBody>
      </p:sp>
      <p:sp>
        <p:nvSpPr>
          <p:cNvPr id="4" name="フッター プレースホルダー 3">
            <a:extLst>
              <a:ext uri="{FF2B5EF4-FFF2-40B4-BE49-F238E27FC236}">
                <a16:creationId xmlns:a16="http://schemas.microsoft.com/office/drawing/2014/main" id="{3FD68120-6A83-A54F-97F1-DAF82C473DA7}"/>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9AAC7996-8AC5-AA4F-97A4-5F03BD0F3B6B}"/>
              </a:ext>
            </a:extLst>
          </p:cNvPr>
          <p:cNvSpPr>
            <a:spLocks noGrp="1"/>
          </p:cNvSpPr>
          <p:nvPr>
            <p:ph type="sldNum" sz="quarter" idx="12"/>
          </p:nvPr>
        </p:nvSpPr>
        <p:spPr/>
        <p:txBody>
          <a:bodyPr/>
          <a:lstStyle/>
          <a:p>
            <a:fld id="{0E4475BA-1700-4843-A437-A0AFCFFB1E03}" type="slidenum">
              <a:rPr kumimoji="1" lang="ja-JP" altLang="en-US" smtClean="0"/>
              <a:t>22</a:t>
            </a:fld>
            <a:endParaRPr kumimoji="1" lang="ja-JP" altLang="en-US"/>
          </a:p>
        </p:txBody>
      </p:sp>
      <p:pic>
        <p:nvPicPr>
          <p:cNvPr id="9" name="図 8">
            <a:extLst>
              <a:ext uri="{FF2B5EF4-FFF2-40B4-BE49-F238E27FC236}">
                <a16:creationId xmlns:a16="http://schemas.microsoft.com/office/drawing/2014/main" id="{24E5A0BF-DAC1-884F-8350-635EF9047AA6}"/>
              </a:ext>
            </a:extLst>
          </p:cNvPr>
          <p:cNvPicPr>
            <a:picLocks noChangeAspect="1"/>
          </p:cNvPicPr>
          <p:nvPr/>
        </p:nvPicPr>
        <p:blipFill>
          <a:blip r:embed="rId3"/>
          <a:stretch>
            <a:fillRect/>
          </a:stretch>
        </p:blipFill>
        <p:spPr>
          <a:xfrm>
            <a:off x="673990" y="2509285"/>
            <a:ext cx="1102017" cy="1102017"/>
          </a:xfrm>
          <a:prstGeom prst="rect">
            <a:avLst/>
          </a:prstGeom>
        </p:spPr>
      </p:pic>
      <p:pic>
        <p:nvPicPr>
          <p:cNvPr id="7" name="図 6">
            <a:extLst>
              <a:ext uri="{FF2B5EF4-FFF2-40B4-BE49-F238E27FC236}">
                <a16:creationId xmlns:a16="http://schemas.microsoft.com/office/drawing/2014/main" id="{0D503351-585E-9642-833C-8DE653920435}"/>
              </a:ext>
            </a:extLst>
          </p:cNvPr>
          <p:cNvPicPr>
            <a:picLocks noChangeAspect="1"/>
          </p:cNvPicPr>
          <p:nvPr/>
        </p:nvPicPr>
        <p:blipFill>
          <a:blip r:embed="rId4"/>
          <a:stretch>
            <a:fillRect/>
          </a:stretch>
        </p:blipFill>
        <p:spPr>
          <a:xfrm>
            <a:off x="833446" y="3673676"/>
            <a:ext cx="1180884" cy="2149367"/>
          </a:xfrm>
          <a:prstGeom prst="rect">
            <a:avLst/>
          </a:prstGeom>
        </p:spPr>
      </p:pic>
      <p:pic>
        <p:nvPicPr>
          <p:cNvPr id="14" name="図 13">
            <a:extLst>
              <a:ext uri="{FF2B5EF4-FFF2-40B4-BE49-F238E27FC236}">
                <a16:creationId xmlns:a16="http://schemas.microsoft.com/office/drawing/2014/main" id="{FCB57487-2C0C-F647-B3B3-83A07543701E}"/>
              </a:ext>
            </a:extLst>
          </p:cNvPr>
          <p:cNvPicPr>
            <a:picLocks noChangeAspect="1"/>
          </p:cNvPicPr>
          <p:nvPr/>
        </p:nvPicPr>
        <p:blipFill>
          <a:blip r:embed="rId5"/>
          <a:srcRect/>
          <a:stretch>
            <a:fillRect/>
          </a:stretch>
        </p:blipFill>
        <p:spPr>
          <a:xfrm>
            <a:off x="5949760" y="1370192"/>
            <a:ext cx="2194292" cy="4749000"/>
          </a:xfrm>
          <a:custGeom>
            <a:avLst/>
            <a:gdLst>
              <a:gd name="connsiteX0" fmla="*/ 365723 w 2194292"/>
              <a:gd name="connsiteY0" fmla="*/ 0 h 4749000"/>
              <a:gd name="connsiteX1" fmla="*/ 1828569 w 2194292"/>
              <a:gd name="connsiteY1" fmla="*/ 0 h 4749000"/>
              <a:gd name="connsiteX2" fmla="*/ 2194292 w 2194292"/>
              <a:gd name="connsiteY2" fmla="*/ 365723 h 4749000"/>
              <a:gd name="connsiteX3" fmla="*/ 2194292 w 2194292"/>
              <a:gd name="connsiteY3" fmla="*/ 4383277 h 4749000"/>
              <a:gd name="connsiteX4" fmla="*/ 1828569 w 2194292"/>
              <a:gd name="connsiteY4" fmla="*/ 4749000 h 4749000"/>
              <a:gd name="connsiteX5" fmla="*/ 365723 w 2194292"/>
              <a:gd name="connsiteY5" fmla="*/ 4749000 h 4749000"/>
              <a:gd name="connsiteX6" fmla="*/ 0 w 2194292"/>
              <a:gd name="connsiteY6" fmla="*/ 4383277 h 4749000"/>
              <a:gd name="connsiteX7" fmla="*/ 0 w 2194292"/>
              <a:gd name="connsiteY7" fmla="*/ 365723 h 4749000"/>
              <a:gd name="connsiteX8" fmla="*/ 365723 w 2194292"/>
              <a:gd name="connsiteY8" fmla="*/ 0 h 4749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94292" h="4749000">
                <a:moveTo>
                  <a:pt x="365723" y="0"/>
                </a:moveTo>
                <a:lnTo>
                  <a:pt x="1828569" y="0"/>
                </a:lnTo>
                <a:cubicBezTo>
                  <a:pt x="2030552" y="0"/>
                  <a:pt x="2194292" y="163740"/>
                  <a:pt x="2194292" y="365723"/>
                </a:cubicBezTo>
                <a:lnTo>
                  <a:pt x="2194292" y="4383277"/>
                </a:lnTo>
                <a:cubicBezTo>
                  <a:pt x="2194292" y="4585260"/>
                  <a:pt x="2030552" y="4749000"/>
                  <a:pt x="1828569" y="4749000"/>
                </a:cubicBezTo>
                <a:lnTo>
                  <a:pt x="365723" y="4749000"/>
                </a:lnTo>
                <a:cubicBezTo>
                  <a:pt x="163740" y="4749000"/>
                  <a:pt x="0" y="4585260"/>
                  <a:pt x="0" y="4383277"/>
                </a:cubicBezTo>
                <a:lnTo>
                  <a:pt x="0" y="365723"/>
                </a:lnTo>
                <a:cubicBezTo>
                  <a:pt x="0" y="163740"/>
                  <a:pt x="163740" y="0"/>
                  <a:pt x="365723" y="0"/>
                </a:cubicBezTo>
                <a:close/>
              </a:path>
            </a:pathLst>
          </a:custGeom>
          <a:noFill/>
        </p:spPr>
      </p:pic>
      <p:sp>
        <p:nvSpPr>
          <p:cNvPr id="16" name="角丸四角形 15">
            <a:extLst>
              <a:ext uri="{FF2B5EF4-FFF2-40B4-BE49-F238E27FC236}">
                <a16:creationId xmlns:a16="http://schemas.microsoft.com/office/drawing/2014/main" id="{FEEDEE63-1737-C144-AA98-42FDFE56468E}"/>
              </a:ext>
            </a:extLst>
          </p:cNvPr>
          <p:cNvSpPr/>
          <p:nvPr/>
        </p:nvSpPr>
        <p:spPr>
          <a:xfrm>
            <a:off x="5949760" y="1370192"/>
            <a:ext cx="2194292" cy="4749000"/>
          </a:xfrm>
          <a:prstGeom prst="round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508123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FC0C0F-A092-8343-A218-26DEFEC1F680}"/>
              </a:ext>
            </a:extLst>
          </p:cNvPr>
          <p:cNvSpPr>
            <a:spLocks noGrp="1"/>
          </p:cNvSpPr>
          <p:nvPr>
            <p:ph type="title"/>
          </p:nvPr>
        </p:nvSpPr>
        <p:spPr/>
        <p:txBody>
          <a:bodyPr/>
          <a:lstStyle/>
          <a:p>
            <a:r>
              <a:rPr kumimoji="1" lang="ja-JP" altLang="en-US"/>
              <a:t>システム構成</a:t>
            </a:r>
          </a:p>
        </p:txBody>
      </p:sp>
      <p:sp>
        <p:nvSpPr>
          <p:cNvPr id="4" name="フッター プレースホルダー 3">
            <a:extLst>
              <a:ext uri="{FF2B5EF4-FFF2-40B4-BE49-F238E27FC236}">
                <a16:creationId xmlns:a16="http://schemas.microsoft.com/office/drawing/2014/main" id="{FC7D2013-B87D-DB48-9D23-21ED5189282D}"/>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12261CD2-E49C-594D-83E4-12A48045C991}"/>
              </a:ext>
            </a:extLst>
          </p:cNvPr>
          <p:cNvSpPr>
            <a:spLocks noGrp="1"/>
          </p:cNvSpPr>
          <p:nvPr>
            <p:ph type="sldNum" sz="quarter" idx="12"/>
          </p:nvPr>
        </p:nvSpPr>
        <p:spPr/>
        <p:txBody>
          <a:bodyPr/>
          <a:lstStyle/>
          <a:p>
            <a:fld id="{0E4475BA-1700-4843-A437-A0AFCFFB1E03}" type="slidenum">
              <a:rPr kumimoji="1" lang="ja-JP" altLang="en-US" smtClean="0"/>
              <a:pPr/>
              <a:t>23</a:t>
            </a:fld>
            <a:endParaRPr kumimoji="1" lang="ja-JP" altLang="en-US"/>
          </a:p>
        </p:txBody>
      </p:sp>
      <p:pic>
        <p:nvPicPr>
          <p:cNvPr id="6" name="図 5">
            <a:extLst>
              <a:ext uri="{FF2B5EF4-FFF2-40B4-BE49-F238E27FC236}">
                <a16:creationId xmlns:a16="http://schemas.microsoft.com/office/drawing/2014/main" id="{A50A4240-F36D-2A45-ADAD-90795A2991D0}"/>
              </a:ext>
            </a:extLst>
          </p:cNvPr>
          <p:cNvPicPr>
            <a:picLocks noChangeAspect="1"/>
          </p:cNvPicPr>
          <p:nvPr/>
        </p:nvPicPr>
        <p:blipFill>
          <a:blip r:embed="rId3"/>
          <a:stretch>
            <a:fillRect/>
          </a:stretch>
        </p:blipFill>
        <p:spPr>
          <a:xfrm>
            <a:off x="4593292" y="1448144"/>
            <a:ext cx="1102017" cy="1102017"/>
          </a:xfrm>
          <a:prstGeom prst="rect">
            <a:avLst/>
          </a:prstGeom>
        </p:spPr>
      </p:pic>
      <p:pic>
        <p:nvPicPr>
          <p:cNvPr id="7" name="図 6">
            <a:extLst>
              <a:ext uri="{FF2B5EF4-FFF2-40B4-BE49-F238E27FC236}">
                <a16:creationId xmlns:a16="http://schemas.microsoft.com/office/drawing/2014/main" id="{92514E2A-12E1-AF45-8FD9-A165E5C42C21}"/>
              </a:ext>
            </a:extLst>
          </p:cNvPr>
          <p:cNvPicPr>
            <a:picLocks noChangeAspect="1"/>
          </p:cNvPicPr>
          <p:nvPr/>
        </p:nvPicPr>
        <p:blipFill>
          <a:blip r:embed="rId4"/>
          <a:stretch>
            <a:fillRect/>
          </a:stretch>
        </p:blipFill>
        <p:spPr>
          <a:xfrm>
            <a:off x="4348422" y="5229502"/>
            <a:ext cx="2137699" cy="579138"/>
          </a:xfrm>
          <a:prstGeom prst="rect">
            <a:avLst/>
          </a:prstGeom>
        </p:spPr>
      </p:pic>
      <p:pic>
        <p:nvPicPr>
          <p:cNvPr id="8" name="図 7">
            <a:extLst>
              <a:ext uri="{FF2B5EF4-FFF2-40B4-BE49-F238E27FC236}">
                <a16:creationId xmlns:a16="http://schemas.microsoft.com/office/drawing/2014/main" id="{00F88FBC-52D5-DC4E-9B6C-20AD431D6BC2}"/>
              </a:ext>
            </a:extLst>
          </p:cNvPr>
          <p:cNvPicPr>
            <a:picLocks noChangeAspect="1"/>
          </p:cNvPicPr>
          <p:nvPr/>
        </p:nvPicPr>
        <p:blipFill>
          <a:blip r:embed="rId5"/>
          <a:stretch>
            <a:fillRect/>
          </a:stretch>
        </p:blipFill>
        <p:spPr>
          <a:xfrm>
            <a:off x="3779232" y="3233172"/>
            <a:ext cx="2657889" cy="772449"/>
          </a:xfrm>
          <a:prstGeom prst="rect">
            <a:avLst/>
          </a:prstGeom>
        </p:spPr>
      </p:pic>
      <p:pic>
        <p:nvPicPr>
          <p:cNvPr id="10" name="図 9">
            <a:extLst>
              <a:ext uri="{FF2B5EF4-FFF2-40B4-BE49-F238E27FC236}">
                <a16:creationId xmlns:a16="http://schemas.microsoft.com/office/drawing/2014/main" id="{D096AB7F-20F8-C049-9A08-DDEE7C800750}"/>
              </a:ext>
            </a:extLst>
          </p:cNvPr>
          <p:cNvPicPr>
            <a:picLocks noChangeAspect="1"/>
          </p:cNvPicPr>
          <p:nvPr/>
        </p:nvPicPr>
        <p:blipFill>
          <a:blip r:embed="rId6"/>
          <a:stretch>
            <a:fillRect/>
          </a:stretch>
        </p:blipFill>
        <p:spPr>
          <a:xfrm>
            <a:off x="782300" y="2908196"/>
            <a:ext cx="1422400" cy="1422400"/>
          </a:xfrm>
          <a:prstGeom prst="rect">
            <a:avLst/>
          </a:prstGeom>
        </p:spPr>
      </p:pic>
      <p:cxnSp>
        <p:nvCxnSpPr>
          <p:cNvPr id="12" name="直線矢印コネクタ 11">
            <a:extLst>
              <a:ext uri="{FF2B5EF4-FFF2-40B4-BE49-F238E27FC236}">
                <a16:creationId xmlns:a16="http://schemas.microsoft.com/office/drawing/2014/main" id="{3A3C27D6-4E80-D04A-88DD-AC9EB255A09B}"/>
              </a:ext>
            </a:extLst>
          </p:cNvPr>
          <p:cNvCxnSpPr>
            <a:cxnSpLocks/>
            <a:endCxn id="8" idx="0"/>
          </p:cNvCxnSpPr>
          <p:nvPr/>
        </p:nvCxnSpPr>
        <p:spPr>
          <a:xfrm flipH="1">
            <a:off x="5108177" y="2614584"/>
            <a:ext cx="154547" cy="61858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5AF4C39E-8C43-B44E-ADB3-0ED3D1868827}"/>
              </a:ext>
            </a:extLst>
          </p:cNvPr>
          <p:cNvCxnSpPr>
            <a:cxnSpLocks/>
            <a:endCxn id="7" idx="0"/>
          </p:cNvCxnSpPr>
          <p:nvPr/>
        </p:nvCxnSpPr>
        <p:spPr>
          <a:xfrm flipH="1">
            <a:off x="5417272" y="4711311"/>
            <a:ext cx="1695387" cy="51819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線矢印コネクタ 15">
            <a:extLst>
              <a:ext uri="{FF2B5EF4-FFF2-40B4-BE49-F238E27FC236}">
                <a16:creationId xmlns:a16="http://schemas.microsoft.com/office/drawing/2014/main" id="{74660FAF-D536-924A-9A95-C7FB6C765C42}"/>
              </a:ext>
            </a:extLst>
          </p:cNvPr>
          <p:cNvCxnSpPr>
            <a:cxnSpLocks/>
            <a:stCxn id="10" idx="3"/>
            <a:endCxn id="8" idx="1"/>
          </p:cNvCxnSpPr>
          <p:nvPr/>
        </p:nvCxnSpPr>
        <p:spPr>
          <a:xfrm>
            <a:off x="2204700" y="3619396"/>
            <a:ext cx="1574532" cy="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直線矢印コネクタ 22">
            <a:extLst>
              <a:ext uri="{FF2B5EF4-FFF2-40B4-BE49-F238E27FC236}">
                <a16:creationId xmlns:a16="http://schemas.microsoft.com/office/drawing/2014/main" id="{718FD524-FA01-994D-84CC-B214DEC48A50}"/>
              </a:ext>
            </a:extLst>
          </p:cNvPr>
          <p:cNvCxnSpPr>
            <a:cxnSpLocks/>
          </p:cNvCxnSpPr>
          <p:nvPr/>
        </p:nvCxnSpPr>
        <p:spPr>
          <a:xfrm flipV="1">
            <a:off x="4911377" y="2630486"/>
            <a:ext cx="128991" cy="602687"/>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テキスト ボックス 27">
            <a:extLst>
              <a:ext uri="{FF2B5EF4-FFF2-40B4-BE49-F238E27FC236}">
                <a16:creationId xmlns:a16="http://schemas.microsoft.com/office/drawing/2014/main" id="{9B508D8F-E83E-9645-82E4-E4D32545D0BC}"/>
              </a:ext>
            </a:extLst>
          </p:cNvPr>
          <p:cNvSpPr txBox="1"/>
          <p:nvPr/>
        </p:nvSpPr>
        <p:spPr>
          <a:xfrm>
            <a:off x="2256778" y="3703634"/>
            <a:ext cx="1574532" cy="646331"/>
          </a:xfrm>
          <a:prstGeom prst="rect">
            <a:avLst/>
          </a:prstGeom>
          <a:noFill/>
        </p:spPr>
        <p:txBody>
          <a:bodyPr wrap="square" rtlCol="0">
            <a:spAutoFit/>
          </a:bodyPr>
          <a:lstStyle/>
          <a:p>
            <a:r>
              <a:rPr kumimoji="1" lang="ja-JP" altLang="en-US"/>
              <a:t>コード管理・</a:t>
            </a:r>
            <a:r>
              <a:rPr kumimoji="1" lang="en-US" altLang="ja-JP" dirty="0"/>
              <a:t>CD</a:t>
            </a:r>
            <a:endParaRPr kumimoji="1" lang="ja-JP" altLang="en-US"/>
          </a:p>
        </p:txBody>
      </p:sp>
      <p:sp>
        <p:nvSpPr>
          <p:cNvPr id="29" name="テキスト ボックス 28">
            <a:extLst>
              <a:ext uri="{FF2B5EF4-FFF2-40B4-BE49-F238E27FC236}">
                <a16:creationId xmlns:a16="http://schemas.microsoft.com/office/drawing/2014/main" id="{3367A345-FC54-7A4D-80F9-0FA99BF77D3B}"/>
              </a:ext>
            </a:extLst>
          </p:cNvPr>
          <p:cNvSpPr txBox="1"/>
          <p:nvPr/>
        </p:nvSpPr>
        <p:spPr>
          <a:xfrm>
            <a:off x="5195914" y="2706285"/>
            <a:ext cx="1555559" cy="369332"/>
          </a:xfrm>
          <a:prstGeom prst="rect">
            <a:avLst/>
          </a:prstGeom>
          <a:noFill/>
        </p:spPr>
        <p:txBody>
          <a:bodyPr wrap="square" rtlCol="0">
            <a:spAutoFit/>
          </a:bodyPr>
          <a:lstStyle/>
          <a:p>
            <a:r>
              <a:rPr kumimoji="1" lang="ja-JP" altLang="en-US"/>
              <a:t>相談送信</a:t>
            </a:r>
          </a:p>
        </p:txBody>
      </p:sp>
      <p:sp>
        <p:nvSpPr>
          <p:cNvPr id="31" name="テキスト ボックス 30">
            <a:extLst>
              <a:ext uri="{FF2B5EF4-FFF2-40B4-BE49-F238E27FC236}">
                <a16:creationId xmlns:a16="http://schemas.microsoft.com/office/drawing/2014/main" id="{94B60307-D780-FD47-B79E-7E7C16973413}"/>
              </a:ext>
            </a:extLst>
          </p:cNvPr>
          <p:cNvSpPr txBox="1"/>
          <p:nvPr/>
        </p:nvSpPr>
        <p:spPr>
          <a:xfrm>
            <a:off x="2957773" y="2636151"/>
            <a:ext cx="1864992" cy="646331"/>
          </a:xfrm>
          <a:prstGeom prst="rect">
            <a:avLst/>
          </a:prstGeom>
          <a:noFill/>
        </p:spPr>
        <p:txBody>
          <a:bodyPr wrap="square" rtlCol="0">
            <a:spAutoFit/>
          </a:bodyPr>
          <a:lstStyle/>
          <a:p>
            <a:r>
              <a:rPr kumimoji="1" lang="ja-JP" altLang="en-US"/>
              <a:t>ゆにしすちゃん返信</a:t>
            </a:r>
          </a:p>
        </p:txBody>
      </p:sp>
      <p:sp>
        <p:nvSpPr>
          <p:cNvPr id="35" name="テキスト ボックス 34">
            <a:extLst>
              <a:ext uri="{FF2B5EF4-FFF2-40B4-BE49-F238E27FC236}">
                <a16:creationId xmlns:a16="http://schemas.microsoft.com/office/drawing/2014/main" id="{9494E39E-8D80-F343-A557-6A7380209115}"/>
              </a:ext>
            </a:extLst>
          </p:cNvPr>
          <p:cNvSpPr txBox="1"/>
          <p:nvPr/>
        </p:nvSpPr>
        <p:spPr>
          <a:xfrm>
            <a:off x="6197440" y="4934349"/>
            <a:ext cx="1864992" cy="369332"/>
          </a:xfrm>
          <a:prstGeom prst="rect">
            <a:avLst/>
          </a:prstGeom>
          <a:noFill/>
        </p:spPr>
        <p:txBody>
          <a:bodyPr wrap="square" rtlCol="0">
            <a:spAutoFit/>
          </a:bodyPr>
          <a:lstStyle/>
          <a:p>
            <a:r>
              <a:rPr kumimoji="1" lang="ja-JP" altLang="en-US"/>
              <a:t>相談保存</a:t>
            </a:r>
          </a:p>
        </p:txBody>
      </p:sp>
      <p:pic>
        <p:nvPicPr>
          <p:cNvPr id="38" name="図 37">
            <a:extLst>
              <a:ext uri="{FF2B5EF4-FFF2-40B4-BE49-F238E27FC236}">
                <a16:creationId xmlns:a16="http://schemas.microsoft.com/office/drawing/2014/main" id="{DE31A733-0843-A14A-9C98-65D441E62CD0}"/>
              </a:ext>
            </a:extLst>
          </p:cNvPr>
          <p:cNvPicPr>
            <a:picLocks noChangeAspect="1"/>
          </p:cNvPicPr>
          <p:nvPr/>
        </p:nvPicPr>
        <p:blipFill>
          <a:blip r:embed="rId7"/>
          <a:stretch>
            <a:fillRect/>
          </a:stretch>
        </p:blipFill>
        <p:spPr>
          <a:xfrm>
            <a:off x="1124782" y="1204825"/>
            <a:ext cx="858139" cy="1569766"/>
          </a:xfrm>
          <a:prstGeom prst="rect">
            <a:avLst/>
          </a:prstGeom>
        </p:spPr>
      </p:pic>
      <p:pic>
        <p:nvPicPr>
          <p:cNvPr id="40" name="図 39">
            <a:extLst>
              <a:ext uri="{FF2B5EF4-FFF2-40B4-BE49-F238E27FC236}">
                <a16:creationId xmlns:a16="http://schemas.microsoft.com/office/drawing/2014/main" id="{2642788E-DD7E-6242-93D1-C1098505E6DA}"/>
              </a:ext>
            </a:extLst>
          </p:cNvPr>
          <p:cNvPicPr>
            <a:picLocks noChangeAspect="1"/>
          </p:cNvPicPr>
          <p:nvPr/>
        </p:nvPicPr>
        <p:blipFill>
          <a:blip r:embed="rId8"/>
          <a:stretch>
            <a:fillRect/>
          </a:stretch>
        </p:blipFill>
        <p:spPr>
          <a:xfrm>
            <a:off x="1083451" y="4624565"/>
            <a:ext cx="959243" cy="1754713"/>
          </a:xfrm>
          <a:prstGeom prst="rect">
            <a:avLst/>
          </a:prstGeom>
        </p:spPr>
      </p:pic>
      <p:cxnSp>
        <p:nvCxnSpPr>
          <p:cNvPr id="42" name="直線矢印コネクタ 41">
            <a:extLst>
              <a:ext uri="{FF2B5EF4-FFF2-40B4-BE49-F238E27FC236}">
                <a16:creationId xmlns:a16="http://schemas.microsoft.com/office/drawing/2014/main" id="{FF0E7730-0111-FE4A-9D86-5329B2610625}"/>
              </a:ext>
            </a:extLst>
          </p:cNvPr>
          <p:cNvCxnSpPr>
            <a:cxnSpLocks/>
            <a:stCxn id="40" idx="3"/>
            <a:endCxn id="7" idx="1"/>
          </p:cNvCxnSpPr>
          <p:nvPr/>
        </p:nvCxnSpPr>
        <p:spPr>
          <a:xfrm>
            <a:off x="2042694" y="5501922"/>
            <a:ext cx="2305728" cy="1714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線矢印コネクタ 42">
            <a:extLst>
              <a:ext uri="{FF2B5EF4-FFF2-40B4-BE49-F238E27FC236}">
                <a16:creationId xmlns:a16="http://schemas.microsoft.com/office/drawing/2014/main" id="{C715FDD6-ADEC-1043-BA89-46F20948D897}"/>
              </a:ext>
            </a:extLst>
          </p:cNvPr>
          <p:cNvCxnSpPr>
            <a:cxnSpLocks/>
            <a:stCxn id="38" idx="3"/>
            <a:endCxn id="6" idx="1"/>
          </p:cNvCxnSpPr>
          <p:nvPr/>
        </p:nvCxnSpPr>
        <p:spPr>
          <a:xfrm>
            <a:off x="1982921" y="1989708"/>
            <a:ext cx="2610371" cy="944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テキスト ボックス 51">
            <a:extLst>
              <a:ext uri="{FF2B5EF4-FFF2-40B4-BE49-F238E27FC236}">
                <a16:creationId xmlns:a16="http://schemas.microsoft.com/office/drawing/2014/main" id="{6180E591-5020-E641-B38F-B8E84DEA5DF4}"/>
              </a:ext>
            </a:extLst>
          </p:cNvPr>
          <p:cNvSpPr txBox="1"/>
          <p:nvPr/>
        </p:nvSpPr>
        <p:spPr>
          <a:xfrm>
            <a:off x="3179064" y="1588572"/>
            <a:ext cx="1864992" cy="369332"/>
          </a:xfrm>
          <a:prstGeom prst="rect">
            <a:avLst/>
          </a:prstGeom>
          <a:noFill/>
        </p:spPr>
        <p:txBody>
          <a:bodyPr wrap="square" rtlCol="0">
            <a:spAutoFit/>
          </a:bodyPr>
          <a:lstStyle/>
          <a:p>
            <a:r>
              <a:rPr kumimoji="1" lang="ja-JP" altLang="en-US"/>
              <a:t>相談</a:t>
            </a:r>
          </a:p>
        </p:txBody>
      </p:sp>
      <p:sp>
        <p:nvSpPr>
          <p:cNvPr id="53" name="テキスト ボックス 52">
            <a:extLst>
              <a:ext uri="{FF2B5EF4-FFF2-40B4-BE49-F238E27FC236}">
                <a16:creationId xmlns:a16="http://schemas.microsoft.com/office/drawing/2014/main" id="{3ECB1E0F-AC05-9E4E-8104-7913658D66BC}"/>
              </a:ext>
            </a:extLst>
          </p:cNvPr>
          <p:cNvSpPr txBox="1"/>
          <p:nvPr/>
        </p:nvSpPr>
        <p:spPr>
          <a:xfrm>
            <a:off x="339661" y="1738674"/>
            <a:ext cx="1864992" cy="369332"/>
          </a:xfrm>
          <a:prstGeom prst="rect">
            <a:avLst/>
          </a:prstGeom>
          <a:noFill/>
        </p:spPr>
        <p:txBody>
          <a:bodyPr wrap="square" rtlCol="0">
            <a:spAutoFit/>
          </a:bodyPr>
          <a:lstStyle/>
          <a:p>
            <a:r>
              <a:rPr kumimoji="1" lang="ja-JP" altLang="en-US"/>
              <a:t>内定者</a:t>
            </a:r>
          </a:p>
        </p:txBody>
      </p:sp>
      <p:sp>
        <p:nvSpPr>
          <p:cNvPr id="54" name="テキスト ボックス 53">
            <a:extLst>
              <a:ext uri="{FF2B5EF4-FFF2-40B4-BE49-F238E27FC236}">
                <a16:creationId xmlns:a16="http://schemas.microsoft.com/office/drawing/2014/main" id="{054E885D-1D59-1E49-9CC1-5AB0E76FFE02}"/>
              </a:ext>
            </a:extLst>
          </p:cNvPr>
          <p:cNvSpPr txBox="1"/>
          <p:nvPr/>
        </p:nvSpPr>
        <p:spPr>
          <a:xfrm>
            <a:off x="192286" y="5413550"/>
            <a:ext cx="1864992" cy="369332"/>
          </a:xfrm>
          <a:prstGeom prst="rect">
            <a:avLst/>
          </a:prstGeom>
          <a:noFill/>
        </p:spPr>
        <p:txBody>
          <a:bodyPr wrap="square" rtlCol="0">
            <a:spAutoFit/>
          </a:bodyPr>
          <a:lstStyle/>
          <a:p>
            <a:r>
              <a:rPr kumimoji="1" lang="ja-JP" altLang="en-US"/>
              <a:t>採用担当</a:t>
            </a:r>
          </a:p>
        </p:txBody>
      </p:sp>
      <p:sp>
        <p:nvSpPr>
          <p:cNvPr id="55" name="テキスト ボックス 54">
            <a:extLst>
              <a:ext uri="{FF2B5EF4-FFF2-40B4-BE49-F238E27FC236}">
                <a16:creationId xmlns:a16="http://schemas.microsoft.com/office/drawing/2014/main" id="{E5557073-1C65-954E-B1A6-5C05D06630B5}"/>
              </a:ext>
            </a:extLst>
          </p:cNvPr>
          <p:cNvSpPr txBox="1"/>
          <p:nvPr/>
        </p:nvSpPr>
        <p:spPr>
          <a:xfrm>
            <a:off x="2349314" y="5573846"/>
            <a:ext cx="2137698" cy="646331"/>
          </a:xfrm>
          <a:prstGeom prst="rect">
            <a:avLst/>
          </a:prstGeom>
          <a:noFill/>
        </p:spPr>
        <p:txBody>
          <a:bodyPr wrap="square" rtlCol="0">
            <a:spAutoFit/>
          </a:bodyPr>
          <a:lstStyle/>
          <a:p>
            <a:r>
              <a:rPr kumimoji="1" lang="ja-JP" altLang="en-US"/>
              <a:t>質問カテゴリーを見る</a:t>
            </a:r>
          </a:p>
        </p:txBody>
      </p:sp>
      <p:cxnSp>
        <p:nvCxnSpPr>
          <p:cNvPr id="57" name="直線矢印コネクタ 56">
            <a:extLst>
              <a:ext uri="{FF2B5EF4-FFF2-40B4-BE49-F238E27FC236}">
                <a16:creationId xmlns:a16="http://schemas.microsoft.com/office/drawing/2014/main" id="{C62679F6-246D-114F-BB27-E1C1242C3945}"/>
              </a:ext>
            </a:extLst>
          </p:cNvPr>
          <p:cNvCxnSpPr>
            <a:cxnSpLocks/>
          </p:cNvCxnSpPr>
          <p:nvPr/>
        </p:nvCxnSpPr>
        <p:spPr>
          <a:xfrm flipV="1">
            <a:off x="6437121" y="2993827"/>
            <a:ext cx="838180" cy="83343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61" name="図 60">
            <a:extLst>
              <a:ext uri="{FF2B5EF4-FFF2-40B4-BE49-F238E27FC236}">
                <a16:creationId xmlns:a16="http://schemas.microsoft.com/office/drawing/2014/main" id="{D7CB107B-4396-514A-828F-5B50E8E22DAC}"/>
              </a:ext>
            </a:extLst>
          </p:cNvPr>
          <p:cNvPicPr>
            <a:picLocks noChangeAspect="1"/>
          </p:cNvPicPr>
          <p:nvPr/>
        </p:nvPicPr>
        <p:blipFill>
          <a:blip r:embed="rId9"/>
          <a:stretch>
            <a:fillRect/>
          </a:stretch>
        </p:blipFill>
        <p:spPr>
          <a:xfrm>
            <a:off x="7406636" y="2034265"/>
            <a:ext cx="1413929" cy="1003433"/>
          </a:xfrm>
          <a:prstGeom prst="rect">
            <a:avLst/>
          </a:prstGeom>
        </p:spPr>
      </p:pic>
      <p:sp>
        <p:nvSpPr>
          <p:cNvPr id="65" name="テキスト ボックス 64">
            <a:extLst>
              <a:ext uri="{FF2B5EF4-FFF2-40B4-BE49-F238E27FC236}">
                <a16:creationId xmlns:a16="http://schemas.microsoft.com/office/drawing/2014/main" id="{9D1404FF-0F51-B44A-A2EC-C383CFE5658D}"/>
              </a:ext>
            </a:extLst>
          </p:cNvPr>
          <p:cNvSpPr txBox="1"/>
          <p:nvPr/>
        </p:nvSpPr>
        <p:spPr>
          <a:xfrm>
            <a:off x="6821310" y="3311888"/>
            <a:ext cx="1864992" cy="369332"/>
          </a:xfrm>
          <a:prstGeom prst="rect">
            <a:avLst/>
          </a:prstGeom>
          <a:noFill/>
        </p:spPr>
        <p:txBody>
          <a:bodyPr wrap="square" rtlCol="0">
            <a:spAutoFit/>
          </a:bodyPr>
          <a:lstStyle/>
          <a:p>
            <a:r>
              <a:rPr kumimoji="1" lang="ja-JP" altLang="en-US"/>
              <a:t>スクレイピング</a:t>
            </a:r>
          </a:p>
        </p:txBody>
      </p:sp>
      <p:cxnSp>
        <p:nvCxnSpPr>
          <p:cNvPr id="66" name="直線矢印コネクタ 65">
            <a:extLst>
              <a:ext uri="{FF2B5EF4-FFF2-40B4-BE49-F238E27FC236}">
                <a16:creationId xmlns:a16="http://schemas.microsoft.com/office/drawing/2014/main" id="{FF369429-DB5C-C445-9EB3-21AC3E8CF29D}"/>
              </a:ext>
            </a:extLst>
          </p:cNvPr>
          <p:cNvCxnSpPr>
            <a:cxnSpLocks/>
          </p:cNvCxnSpPr>
          <p:nvPr/>
        </p:nvCxnSpPr>
        <p:spPr>
          <a:xfrm flipH="1">
            <a:off x="6457950" y="2652251"/>
            <a:ext cx="817351" cy="83998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9" name="テキスト ボックス 68">
            <a:extLst>
              <a:ext uri="{FF2B5EF4-FFF2-40B4-BE49-F238E27FC236}">
                <a16:creationId xmlns:a16="http://schemas.microsoft.com/office/drawing/2014/main" id="{094DE72B-5F19-8D49-A469-A3AFD53DE097}"/>
              </a:ext>
            </a:extLst>
          </p:cNvPr>
          <p:cNvSpPr txBox="1"/>
          <p:nvPr/>
        </p:nvSpPr>
        <p:spPr>
          <a:xfrm>
            <a:off x="6180163" y="2405259"/>
            <a:ext cx="1864992" cy="369332"/>
          </a:xfrm>
          <a:prstGeom prst="rect">
            <a:avLst/>
          </a:prstGeom>
          <a:noFill/>
        </p:spPr>
        <p:txBody>
          <a:bodyPr wrap="square" rtlCol="0">
            <a:spAutoFit/>
          </a:bodyPr>
          <a:lstStyle/>
          <a:p>
            <a:r>
              <a:rPr kumimoji="1" lang="ja-JP" altLang="en-US"/>
              <a:t>ニュース</a:t>
            </a:r>
          </a:p>
        </p:txBody>
      </p:sp>
      <p:pic>
        <p:nvPicPr>
          <p:cNvPr id="73" name="図 72">
            <a:extLst>
              <a:ext uri="{FF2B5EF4-FFF2-40B4-BE49-F238E27FC236}">
                <a16:creationId xmlns:a16="http://schemas.microsoft.com/office/drawing/2014/main" id="{B00C304D-7134-384C-A32F-DCFEC9536462}"/>
              </a:ext>
            </a:extLst>
          </p:cNvPr>
          <p:cNvPicPr>
            <a:picLocks noChangeAspect="1"/>
          </p:cNvPicPr>
          <p:nvPr/>
        </p:nvPicPr>
        <p:blipFill>
          <a:blip r:embed="rId10"/>
          <a:stretch>
            <a:fillRect/>
          </a:stretch>
        </p:blipFill>
        <p:spPr>
          <a:xfrm>
            <a:off x="7239357" y="4118941"/>
            <a:ext cx="1581208" cy="1184740"/>
          </a:xfrm>
          <a:prstGeom prst="rect">
            <a:avLst/>
          </a:prstGeom>
        </p:spPr>
      </p:pic>
      <p:cxnSp>
        <p:nvCxnSpPr>
          <p:cNvPr id="75" name="直線矢印コネクタ 74">
            <a:extLst>
              <a:ext uri="{FF2B5EF4-FFF2-40B4-BE49-F238E27FC236}">
                <a16:creationId xmlns:a16="http://schemas.microsoft.com/office/drawing/2014/main" id="{F161E5E0-27E5-904D-A276-BAFB6C82A642}"/>
              </a:ext>
            </a:extLst>
          </p:cNvPr>
          <p:cNvCxnSpPr>
            <a:cxnSpLocks/>
            <a:stCxn id="8" idx="2"/>
          </p:cNvCxnSpPr>
          <p:nvPr/>
        </p:nvCxnSpPr>
        <p:spPr>
          <a:xfrm>
            <a:off x="5108177" y="4005621"/>
            <a:ext cx="2021759" cy="547711"/>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8" name="テキスト ボックス 77">
            <a:extLst>
              <a:ext uri="{FF2B5EF4-FFF2-40B4-BE49-F238E27FC236}">
                <a16:creationId xmlns:a16="http://schemas.microsoft.com/office/drawing/2014/main" id="{0185586E-4E46-7944-8BE6-F87974F3BF3C}"/>
              </a:ext>
            </a:extLst>
          </p:cNvPr>
          <p:cNvSpPr txBox="1"/>
          <p:nvPr/>
        </p:nvSpPr>
        <p:spPr>
          <a:xfrm>
            <a:off x="4762813" y="4264685"/>
            <a:ext cx="1864992" cy="369332"/>
          </a:xfrm>
          <a:prstGeom prst="rect">
            <a:avLst/>
          </a:prstGeom>
          <a:noFill/>
        </p:spPr>
        <p:txBody>
          <a:bodyPr wrap="square" rtlCol="0">
            <a:spAutoFit/>
          </a:bodyPr>
          <a:lstStyle/>
          <a:p>
            <a:r>
              <a:rPr kumimoji="1" lang="ja-JP" altLang="en-US"/>
              <a:t>自然言語処理</a:t>
            </a:r>
          </a:p>
        </p:txBody>
      </p:sp>
    </p:spTree>
    <p:extLst>
      <p:ext uri="{BB962C8B-B14F-4D97-AF65-F5344CB8AC3E}">
        <p14:creationId xmlns:p14="http://schemas.microsoft.com/office/powerpoint/2010/main" val="18960038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50237ED-F5C0-C14B-900D-322981CEE345}"/>
              </a:ext>
            </a:extLst>
          </p:cNvPr>
          <p:cNvSpPr>
            <a:spLocks noGrp="1"/>
          </p:cNvSpPr>
          <p:nvPr>
            <p:ph type="title"/>
          </p:nvPr>
        </p:nvSpPr>
        <p:spPr/>
        <p:txBody>
          <a:bodyPr/>
          <a:lstStyle/>
          <a:p>
            <a:r>
              <a:rPr lang="ja-JP" altLang="en-US"/>
              <a:t>デモンストレーション</a:t>
            </a:r>
            <a:endParaRPr kumimoji="1" lang="ja-JP" altLang="en-US"/>
          </a:p>
        </p:txBody>
      </p:sp>
      <p:sp>
        <p:nvSpPr>
          <p:cNvPr id="3" name="コンテンツ プレースホルダー 2">
            <a:extLst>
              <a:ext uri="{FF2B5EF4-FFF2-40B4-BE49-F238E27FC236}">
                <a16:creationId xmlns:a16="http://schemas.microsoft.com/office/drawing/2014/main" id="{64462CF4-4752-054B-A3E9-F0945B11BF67}"/>
              </a:ext>
            </a:extLst>
          </p:cNvPr>
          <p:cNvSpPr>
            <a:spLocks noGrp="1"/>
          </p:cNvSpPr>
          <p:nvPr>
            <p:ph idx="1"/>
          </p:nvPr>
        </p:nvSpPr>
        <p:spPr/>
        <p:txBody>
          <a:bodyPr/>
          <a:lstStyle/>
          <a:p>
            <a:pPr marL="0" indent="0">
              <a:buNone/>
            </a:pPr>
            <a:endParaRPr kumimoji="1" lang="ja-JP" altLang="en-US"/>
          </a:p>
        </p:txBody>
      </p:sp>
      <p:sp>
        <p:nvSpPr>
          <p:cNvPr id="4" name="フッター プレースホルダー 3">
            <a:extLst>
              <a:ext uri="{FF2B5EF4-FFF2-40B4-BE49-F238E27FC236}">
                <a16:creationId xmlns:a16="http://schemas.microsoft.com/office/drawing/2014/main" id="{4CEC1842-2C88-1E46-B2D8-78C2752D435E}"/>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6A51CA7E-A5D3-B044-8B7A-051636BC3FD3}"/>
              </a:ext>
            </a:extLst>
          </p:cNvPr>
          <p:cNvSpPr>
            <a:spLocks noGrp="1"/>
          </p:cNvSpPr>
          <p:nvPr>
            <p:ph type="sldNum" sz="quarter" idx="12"/>
          </p:nvPr>
        </p:nvSpPr>
        <p:spPr/>
        <p:txBody>
          <a:bodyPr/>
          <a:lstStyle/>
          <a:p>
            <a:fld id="{0E4475BA-1700-4843-A437-A0AFCFFB1E03}" type="slidenum">
              <a:rPr kumimoji="1" lang="ja-JP" altLang="en-US" smtClean="0"/>
              <a:t>24</a:t>
            </a:fld>
            <a:endParaRPr kumimoji="1" lang="ja-JP" altLang="en-US"/>
          </a:p>
        </p:txBody>
      </p:sp>
    </p:spTree>
    <p:extLst>
      <p:ext uri="{BB962C8B-B14F-4D97-AF65-F5344CB8AC3E}">
        <p14:creationId xmlns:p14="http://schemas.microsoft.com/office/powerpoint/2010/main" val="29146610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AAF5E14-2767-954B-A9CA-E7B24861EDA9}"/>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EF0D02CA-3E09-1A4F-942F-32E3B590E862}"/>
              </a:ext>
            </a:extLst>
          </p:cNvPr>
          <p:cNvSpPr>
            <a:spLocks noGrp="1"/>
          </p:cNvSpPr>
          <p:nvPr>
            <p:ph idx="1"/>
          </p:nvPr>
        </p:nvSpPr>
        <p:spPr/>
        <p:txBody>
          <a:bodyPr/>
          <a:lstStyle/>
          <a:p>
            <a:pPr marL="0" indent="0" algn="ctr">
              <a:buNone/>
            </a:pPr>
            <a:endParaRPr kumimoji="1" lang="en-US" altLang="ja-JP" dirty="0"/>
          </a:p>
          <a:p>
            <a:pPr marL="0" indent="0" algn="ctr">
              <a:buNone/>
            </a:pPr>
            <a:r>
              <a:rPr lang="ja-JP" altLang="en-US"/>
              <a:t>私たちの提案、それは</a:t>
            </a:r>
            <a:r>
              <a:rPr lang="en-US" altLang="ja-JP" dirty="0"/>
              <a:t>……</a:t>
            </a:r>
          </a:p>
          <a:p>
            <a:pPr marL="0" indent="0" algn="ctr">
              <a:buNone/>
            </a:pPr>
            <a:endParaRPr lang="en-US" altLang="ja-JP" dirty="0"/>
          </a:p>
          <a:p>
            <a:pPr marL="0" indent="0" algn="ctr">
              <a:buNone/>
            </a:pPr>
            <a:endParaRPr lang="en-US" altLang="ja-JP" dirty="0"/>
          </a:p>
          <a:p>
            <a:pPr marL="0" indent="0" algn="ctr">
              <a:buNone/>
            </a:pPr>
            <a:r>
              <a:rPr lang="ja-JP" altLang="en-US" sz="4000"/>
              <a:t>　　　</a:t>
            </a:r>
            <a:r>
              <a:rPr kumimoji="1" lang="ja-JP" altLang="en-US" sz="4000"/>
              <a:t>ビズリク</a:t>
            </a:r>
            <a:endParaRPr kumimoji="1" lang="en-US" altLang="ja-JP" sz="4000" dirty="0"/>
          </a:p>
          <a:p>
            <a:pPr marL="0" indent="0" algn="ctr">
              <a:buNone/>
            </a:pPr>
            <a:r>
              <a:rPr lang="en-US" altLang="ja-JP" dirty="0"/>
              <a:t>Vis for Recruitment</a:t>
            </a:r>
            <a:endParaRPr kumimoji="1" lang="ja-JP" altLang="en-US"/>
          </a:p>
        </p:txBody>
      </p:sp>
      <p:sp>
        <p:nvSpPr>
          <p:cNvPr id="4" name="フッター プレースホルダー 3">
            <a:extLst>
              <a:ext uri="{FF2B5EF4-FFF2-40B4-BE49-F238E27FC236}">
                <a16:creationId xmlns:a16="http://schemas.microsoft.com/office/drawing/2014/main" id="{9DBBF340-F555-164E-954A-3A7D8BBC9D88}"/>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998D55F7-E65C-A247-B999-D256716350DC}"/>
              </a:ext>
            </a:extLst>
          </p:cNvPr>
          <p:cNvSpPr>
            <a:spLocks noGrp="1"/>
          </p:cNvSpPr>
          <p:nvPr>
            <p:ph type="sldNum" sz="quarter" idx="12"/>
          </p:nvPr>
        </p:nvSpPr>
        <p:spPr/>
        <p:txBody>
          <a:bodyPr/>
          <a:lstStyle/>
          <a:p>
            <a:fld id="{0E4475BA-1700-4843-A437-A0AFCFFB1E03}" type="slidenum">
              <a:rPr kumimoji="1" lang="ja-JP" altLang="en-US" smtClean="0"/>
              <a:t>25</a:t>
            </a:fld>
            <a:endParaRPr kumimoji="1" lang="ja-JP" altLang="en-US"/>
          </a:p>
        </p:txBody>
      </p:sp>
      <p:grpSp>
        <p:nvGrpSpPr>
          <p:cNvPr id="6" name="グループ化 5">
            <a:extLst>
              <a:ext uri="{FF2B5EF4-FFF2-40B4-BE49-F238E27FC236}">
                <a16:creationId xmlns:a16="http://schemas.microsoft.com/office/drawing/2014/main" id="{33B4E7E6-4B29-4742-A49C-F3DE37DE21C5}"/>
              </a:ext>
            </a:extLst>
          </p:cNvPr>
          <p:cNvGrpSpPr/>
          <p:nvPr/>
        </p:nvGrpSpPr>
        <p:grpSpPr>
          <a:xfrm>
            <a:off x="2392992" y="3600390"/>
            <a:ext cx="1855138" cy="801807"/>
            <a:chOff x="1096327" y="863797"/>
            <a:chExt cx="1855138" cy="801807"/>
          </a:xfrm>
        </p:grpSpPr>
        <p:sp>
          <p:nvSpPr>
            <p:cNvPr id="7" name="グラフィックス 7">
              <a:extLst>
                <a:ext uri="{FF2B5EF4-FFF2-40B4-BE49-F238E27FC236}">
                  <a16:creationId xmlns:a16="http://schemas.microsoft.com/office/drawing/2014/main" id="{04337376-732E-4D41-A8CF-B06CCFBDE2AA}"/>
                </a:ext>
              </a:extLst>
            </p:cNvPr>
            <p:cNvSpPr/>
            <p:nvPr/>
          </p:nvSpPr>
          <p:spPr>
            <a:xfrm flipV="1">
              <a:off x="1096327" y="863797"/>
              <a:ext cx="1855138" cy="801807"/>
            </a:xfrm>
            <a:custGeom>
              <a:avLst/>
              <a:gdLst>
                <a:gd name="connsiteX0" fmla="*/ 573376 w 1855138"/>
                <a:gd name="connsiteY0" fmla="*/ 798177 h 801807"/>
                <a:gd name="connsiteX1" fmla="*/ 602023 w 1855138"/>
                <a:gd name="connsiteY1" fmla="*/ 745058 h 801807"/>
                <a:gd name="connsiteX2" fmla="*/ 609916 w 1855138"/>
                <a:gd name="connsiteY2" fmla="*/ 733530 h 801807"/>
                <a:gd name="connsiteX3" fmla="*/ 603631 w 1855138"/>
                <a:gd name="connsiteY3" fmla="*/ 731925 h 801807"/>
                <a:gd name="connsiteX4" fmla="*/ 510820 w 1855138"/>
                <a:gd name="connsiteY4" fmla="*/ 703614 h 801807"/>
                <a:gd name="connsiteX5" fmla="*/ 473257 w 1855138"/>
                <a:gd name="connsiteY5" fmla="*/ 688875 h 801807"/>
                <a:gd name="connsiteX6" fmla="*/ 509066 w 1855138"/>
                <a:gd name="connsiteY6" fmla="*/ 697777 h 801807"/>
                <a:gd name="connsiteX7" fmla="*/ 579953 w 1855138"/>
                <a:gd name="connsiteY7" fmla="*/ 713683 h 801807"/>
                <a:gd name="connsiteX8" fmla="*/ 617955 w 1855138"/>
                <a:gd name="connsiteY8" fmla="*/ 721272 h 801807"/>
                <a:gd name="connsiteX9" fmla="*/ 631547 w 1855138"/>
                <a:gd name="connsiteY9" fmla="*/ 706970 h 801807"/>
                <a:gd name="connsiteX10" fmla="*/ 724651 w 1855138"/>
                <a:gd name="connsiteY10" fmla="*/ 653706 h 801807"/>
                <a:gd name="connsiteX11" fmla="*/ 723043 w 1855138"/>
                <a:gd name="connsiteY11" fmla="*/ 648306 h 801807"/>
                <a:gd name="connsiteX12" fmla="*/ 507020 w 1855138"/>
                <a:gd name="connsiteY12" fmla="*/ 662024 h 801807"/>
                <a:gd name="connsiteX13" fmla="*/ 381761 w 1855138"/>
                <a:gd name="connsiteY13" fmla="*/ 777893 h 801807"/>
                <a:gd name="connsiteX14" fmla="*/ 381322 w 1855138"/>
                <a:gd name="connsiteY14" fmla="*/ 774536 h 801807"/>
                <a:gd name="connsiteX15" fmla="*/ 456595 w 1855138"/>
                <a:gd name="connsiteY15" fmla="*/ 661002 h 801807"/>
                <a:gd name="connsiteX16" fmla="*/ 531136 w 1855138"/>
                <a:gd name="connsiteY16" fmla="*/ 610948 h 801807"/>
                <a:gd name="connsiteX17" fmla="*/ 578638 w 1855138"/>
                <a:gd name="connsiteY17" fmla="*/ 597668 h 801807"/>
                <a:gd name="connsiteX18" fmla="*/ 582146 w 1855138"/>
                <a:gd name="connsiteY18" fmla="*/ 596355 h 801807"/>
                <a:gd name="connsiteX19" fmla="*/ 531867 w 1855138"/>
                <a:gd name="connsiteY19" fmla="*/ 593290 h 801807"/>
                <a:gd name="connsiteX20" fmla="*/ 277695 w 1855138"/>
                <a:gd name="connsiteY20" fmla="*/ 671655 h 801807"/>
                <a:gd name="connsiteX21" fmla="*/ 216601 w 1855138"/>
                <a:gd name="connsiteY21" fmla="*/ 738492 h 801807"/>
                <a:gd name="connsiteX22" fmla="*/ 212801 w 1855138"/>
                <a:gd name="connsiteY22" fmla="*/ 743161 h 801807"/>
                <a:gd name="connsiteX23" fmla="*/ 242763 w 1855138"/>
                <a:gd name="connsiteY23" fmla="*/ 691064 h 801807"/>
                <a:gd name="connsiteX24" fmla="*/ 289680 w 1855138"/>
                <a:gd name="connsiteY24" fmla="*/ 633859 h 801807"/>
                <a:gd name="connsiteX25" fmla="*/ 382638 w 1855138"/>
                <a:gd name="connsiteY25" fmla="*/ 565563 h 801807"/>
                <a:gd name="connsiteX26" fmla="*/ 442563 w 1855138"/>
                <a:gd name="connsiteY26" fmla="*/ 543528 h 801807"/>
                <a:gd name="connsiteX27" fmla="*/ 456741 w 1855138"/>
                <a:gd name="connsiteY27" fmla="*/ 539296 h 801807"/>
                <a:gd name="connsiteX28" fmla="*/ 427509 w 1855138"/>
                <a:gd name="connsiteY28" fmla="*/ 542214 h 801807"/>
                <a:gd name="connsiteX29" fmla="*/ 125397 w 1855138"/>
                <a:gd name="connsiteY29" fmla="*/ 632546 h 801807"/>
                <a:gd name="connsiteX30" fmla="*/ 106543 w 1855138"/>
                <a:gd name="connsiteY30" fmla="*/ 649474 h 801807"/>
                <a:gd name="connsiteX31" fmla="*/ 96458 w 1855138"/>
                <a:gd name="connsiteY31" fmla="*/ 659689 h 801807"/>
                <a:gd name="connsiteX32" fmla="*/ 102596 w 1855138"/>
                <a:gd name="connsiteY32" fmla="*/ 650495 h 801807"/>
                <a:gd name="connsiteX33" fmla="*/ 186053 w 1855138"/>
                <a:gd name="connsiteY33" fmla="*/ 560601 h 801807"/>
                <a:gd name="connsiteX34" fmla="*/ 318328 w 1855138"/>
                <a:gd name="connsiteY34" fmla="*/ 491284 h 801807"/>
                <a:gd name="connsiteX35" fmla="*/ 375330 w 1855138"/>
                <a:gd name="connsiteY35" fmla="*/ 480193 h 801807"/>
                <a:gd name="connsiteX36" fmla="*/ 390677 w 1855138"/>
                <a:gd name="connsiteY36" fmla="*/ 478442 h 801807"/>
                <a:gd name="connsiteX37" fmla="*/ 395792 w 1855138"/>
                <a:gd name="connsiteY37" fmla="*/ 477567 h 801807"/>
                <a:gd name="connsiteX38" fmla="*/ 391407 w 1855138"/>
                <a:gd name="connsiteY38" fmla="*/ 476253 h 801807"/>
                <a:gd name="connsiteX39" fmla="*/ 332213 w 1855138"/>
                <a:gd name="connsiteY39" fmla="*/ 466330 h 801807"/>
                <a:gd name="connsiteX40" fmla="*/ 197746 w 1855138"/>
                <a:gd name="connsiteY40" fmla="*/ 466330 h 801807"/>
                <a:gd name="connsiteX41" fmla="*/ 1892 w 1855138"/>
                <a:gd name="connsiteY41" fmla="*/ 528351 h 801807"/>
                <a:gd name="connsiteX42" fmla="*/ 29370 w 1855138"/>
                <a:gd name="connsiteY42" fmla="*/ 509963 h 801807"/>
                <a:gd name="connsiteX43" fmla="*/ 379422 w 1855138"/>
                <a:gd name="connsiteY43" fmla="*/ 380377 h 801807"/>
                <a:gd name="connsiteX44" fmla="*/ 401200 w 1855138"/>
                <a:gd name="connsiteY44" fmla="*/ 377312 h 801807"/>
                <a:gd name="connsiteX45" fmla="*/ 408216 w 1855138"/>
                <a:gd name="connsiteY45" fmla="*/ 383441 h 801807"/>
                <a:gd name="connsiteX46" fmla="*/ 490942 w 1855138"/>
                <a:gd name="connsiteY46" fmla="*/ 448964 h 801807"/>
                <a:gd name="connsiteX47" fmla="*/ 796269 w 1855138"/>
                <a:gd name="connsiteY47" fmla="*/ 570525 h 801807"/>
                <a:gd name="connsiteX48" fmla="*/ 898288 w 1855138"/>
                <a:gd name="connsiteY48" fmla="*/ 581616 h 801807"/>
                <a:gd name="connsiteX49" fmla="*/ 887034 w 1855138"/>
                <a:gd name="connsiteY49" fmla="*/ 572860 h 801807"/>
                <a:gd name="connsiteX50" fmla="*/ 744529 w 1855138"/>
                <a:gd name="connsiteY50" fmla="*/ 376582 h 801807"/>
                <a:gd name="connsiteX51" fmla="*/ 747452 w 1855138"/>
                <a:gd name="connsiteY51" fmla="*/ 241012 h 801807"/>
                <a:gd name="connsiteX52" fmla="*/ 870810 w 1855138"/>
                <a:gd name="connsiteY52" fmla="*/ 66479 h 801807"/>
                <a:gd name="connsiteX53" fmla="*/ 921674 w 1855138"/>
                <a:gd name="connsiteY53" fmla="*/ 39482 h 801807"/>
                <a:gd name="connsiteX54" fmla="*/ 928105 w 1855138"/>
                <a:gd name="connsiteY54" fmla="*/ 36417 h 801807"/>
                <a:gd name="connsiteX55" fmla="*/ 910566 w 1855138"/>
                <a:gd name="connsiteY55" fmla="*/ 38022 h 801807"/>
                <a:gd name="connsiteX56" fmla="*/ 428386 w 1855138"/>
                <a:gd name="connsiteY56" fmla="*/ 308433 h 801807"/>
                <a:gd name="connsiteX57" fmla="*/ 414793 w 1855138"/>
                <a:gd name="connsiteY57" fmla="*/ 324777 h 801807"/>
                <a:gd name="connsiteX58" fmla="*/ 460687 w 1855138"/>
                <a:gd name="connsiteY58" fmla="*/ 233132 h 801807"/>
                <a:gd name="connsiteX59" fmla="*/ 472526 w 1855138"/>
                <a:gd name="connsiteY59" fmla="*/ 214745 h 801807"/>
                <a:gd name="connsiteX60" fmla="*/ 464195 w 1855138"/>
                <a:gd name="connsiteY60" fmla="*/ 212410 h 801807"/>
                <a:gd name="connsiteX61" fmla="*/ 389215 w 1855138"/>
                <a:gd name="connsiteY61" fmla="*/ 179138 h 801807"/>
                <a:gd name="connsiteX62" fmla="*/ 327390 w 1855138"/>
                <a:gd name="connsiteY62" fmla="*/ 110988 h 801807"/>
                <a:gd name="connsiteX63" fmla="*/ 316135 w 1855138"/>
                <a:gd name="connsiteY63" fmla="*/ 84136 h 801807"/>
                <a:gd name="connsiteX64" fmla="*/ 323297 w 1855138"/>
                <a:gd name="connsiteY64" fmla="*/ 94352 h 801807"/>
                <a:gd name="connsiteX65" fmla="*/ 486703 w 1855138"/>
                <a:gd name="connsiteY65" fmla="*/ 185413 h 801807"/>
                <a:gd name="connsiteX66" fmla="*/ 500296 w 1855138"/>
                <a:gd name="connsiteY66" fmla="*/ 187456 h 801807"/>
                <a:gd name="connsiteX67" fmla="*/ 519589 w 1855138"/>
                <a:gd name="connsiteY67" fmla="*/ 168047 h 801807"/>
                <a:gd name="connsiteX68" fmla="*/ 563291 w 1855138"/>
                <a:gd name="connsiteY68" fmla="*/ 130688 h 801807"/>
                <a:gd name="connsiteX69" fmla="*/ 564606 w 1855138"/>
                <a:gd name="connsiteY69" fmla="*/ 129667 h 801807"/>
                <a:gd name="connsiteX70" fmla="*/ 552767 w 1855138"/>
                <a:gd name="connsiteY70" fmla="*/ 125727 h 801807"/>
                <a:gd name="connsiteX71" fmla="*/ 525289 w 1855138"/>
                <a:gd name="connsiteY71" fmla="*/ 115220 h 801807"/>
                <a:gd name="connsiteX72" fmla="*/ 474718 w 1855138"/>
                <a:gd name="connsiteY72" fmla="*/ 67208 h 801807"/>
                <a:gd name="connsiteX73" fmla="*/ 478665 w 1855138"/>
                <a:gd name="connsiteY73" fmla="*/ 59766 h 801807"/>
                <a:gd name="connsiteX74" fmla="*/ 528797 w 1855138"/>
                <a:gd name="connsiteY74" fmla="*/ 94352 h 801807"/>
                <a:gd name="connsiteX75" fmla="*/ 579515 w 1855138"/>
                <a:gd name="connsiteY75" fmla="*/ 108361 h 801807"/>
                <a:gd name="connsiteX76" fmla="*/ 595154 w 1855138"/>
                <a:gd name="connsiteY76" fmla="*/ 109237 h 801807"/>
                <a:gd name="connsiteX77" fmla="*/ 615616 w 1855138"/>
                <a:gd name="connsiteY77" fmla="*/ 95811 h 801807"/>
                <a:gd name="connsiteX78" fmla="*/ 676272 w 1855138"/>
                <a:gd name="connsiteY78" fmla="*/ 62685 h 801807"/>
                <a:gd name="connsiteX79" fmla="*/ 687819 w 1855138"/>
                <a:gd name="connsiteY79" fmla="*/ 58161 h 801807"/>
                <a:gd name="connsiteX80" fmla="*/ 678465 w 1855138"/>
                <a:gd name="connsiteY80" fmla="*/ 51740 h 801807"/>
                <a:gd name="connsiteX81" fmla="*/ 635786 w 1855138"/>
                <a:gd name="connsiteY81" fmla="*/ 9274 h 801807"/>
                <a:gd name="connsiteX82" fmla="*/ 627455 w 1855138"/>
                <a:gd name="connsiteY82" fmla="*/ -2693 h 801807"/>
                <a:gd name="connsiteX83" fmla="*/ 638125 w 1855138"/>
                <a:gd name="connsiteY83" fmla="*/ 3291 h 801807"/>
                <a:gd name="connsiteX84" fmla="*/ 717197 w 1855138"/>
                <a:gd name="connsiteY84" fmla="*/ 34228 h 801807"/>
                <a:gd name="connsiteX85" fmla="*/ 757245 w 1855138"/>
                <a:gd name="connsiteY85" fmla="*/ 30726 h 801807"/>
                <a:gd name="connsiteX86" fmla="*/ 1090634 w 1855138"/>
                <a:gd name="connsiteY86" fmla="*/ -795 h 801807"/>
                <a:gd name="connsiteX87" fmla="*/ 1218670 w 1855138"/>
                <a:gd name="connsiteY87" fmla="*/ 5917 h 801807"/>
                <a:gd name="connsiteX88" fmla="*/ 1317328 w 1855138"/>
                <a:gd name="connsiteY88" fmla="*/ 15549 h 801807"/>
                <a:gd name="connsiteX89" fmla="*/ 1649840 w 1855138"/>
                <a:gd name="connsiteY89" fmla="*/ 66771 h 801807"/>
                <a:gd name="connsiteX90" fmla="*/ 1722335 w 1855138"/>
                <a:gd name="connsiteY90" fmla="*/ 74797 h 801807"/>
                <a:gd name="connsiteX91" fmla="*/ 1838386 w 1855138"/>
                <a:gd name="connsiteY91" fmla="*/ 65895 h 801807"/>
                <a:gd name="connsiteX92" fmla="*/ 1768083 w 1855138"/>
                <a:gd name="connsiteY92" fmla="*/ 89098 h 801807"/>
                <a:gd name="connsiteX93" fmla="*/ 1676880 w 1855138"/>
                <a:gd name="connsiteY93" fmla="*/ 103691 h 801807"/>
                <a:gd name="connsiteX94" fmla="*/ 1599415 w 1855138"/>
                <a:gd name="connsiteY94" fmla="*/ 90557 h 801807"/>
                <a:gd name="connsiteX95" fmla="*/ 1194554 w 1855138"/>
                <a:gd name="connsiteY95" fmla="*/ 35104 h 801807"/>
                <a:gd name="connsiteX96" fmla="*/ 1155237 w 1855138"/>
                <a:gd name="connsiteY96" fmla="*/ 32331 h 801807"/>
                <a:gd name="connsiteX97" fmla="*/ 1160937 w 1855138"/>
                <a:gd name="connsiteY97" fmla="*/ 38022 h 801807"/>
                <a:gd name="connsiteX98" fmla="*/ 1239863 w 1855138"/>
                <a:gd name="connsiteY98" fmla="*/ 82969 h 801807"/>
                <a:gd name="connsiteX99" fmla="*/ 1305635 w 1855138"/>
                <a:gd name="connsiteY99" fmla="*/ 154767 h 801807"/>
                <a:gd name="connsiteX100" fmla="*/ 1342175 w 1855138"/>
                <a:gd name="connsiteY100" fmla="*/ 411022 h 801807"/>
                <a:gd name="connsiteX101" fmla="*/ 1297304 w 1855138"/>
                <a:gd name="connsiteY101" fmla="*/ 497121 h 801807"/>
                <a:gd name="connsiteX102" fmla="*/ 1285757 w 1855138"/>
                <a:gd name="connsiteY102" fmla="*/ 513028 h 801807"/>
                <a:gd name="connsiteX103" fmla="*/ 1305927 w 1855138"/>
                <a:gd name="connsiteY103" fmla="*/ 505148 h 801807"/>
                <a:gd name="connsiteX104" fmla="*/ 1833709 w 1855138"/>
                <a:gd name="connsiteY104" fmla="*/ 157978 h 801807"/>
                <a:gd name="connsiteX105" fmla="*/ 1849348 w 1855138"/>
                <a:gd name="connsiteY105" fmla="*/ 144844 h 801807"/>
                <a:gd name="connsiteX106" fmla="*/ 1792053 w 1855138"/>
                <a:gd name="connsiteY106" fmla="*/ 219706 h 801807"/>
                <a:gd name="connsiteX107" fmla="*/ 1456325 w 1855138"/>
                <a:gd name="connsiteY107" fmla="*/ 526745 h 801807"/>
                <a:gd name="connsiteX108" fmla="*/ 1016239 w 1855138"/>
                <a:gd name="connsiteY108" fmla="*/ 694858 h 801807"/>
                <a:gd name="connsiteX109" fmla="*/ 880749 w 1855138"/>
                <a:gd name="connsiteY109" fmla="*/ 696755 h 801807"/>
                <a:gd name="connsiteX110" fmla="*/ 694542 w 1855138"/>
                <a:gd name="connsiteY110" fmla="*/ 714413 h 801807"/>
                <a:gd name="connsiteX111" fmla="*/ 667503 w 1855138"/>
                <a:gd name="connsiteY111" fmla="*/ 724044 h 801807"/>
                <a:gd name="connsiteX112" fmla="*/ 658879 w 1855138"/>
                <a:gd name="connsiteY112" fmla="*/ 728130 h 801807"/>
                <a:gd name="connsiteX113" fmla="*/ 687234 w 1855138"/>
                <a:gd name="connsiteY113" fmla="*/ 732071 h 801807"/>
                <a:gd name="connsiteX114" fmla="*/ 889811 w 1855138"/>
                <a:gd name="connsiteY114" fmla="*/ 744475 h 801807"/>
                <a:gd name="connsiteX115" fmla="*/ 1065933 w 1855138"/>
                <a:gd name="connsiteY115" fmla="*/ 729590 h 801807"/>
                <a:gd name="connsiteX116" fmla="*/ 1549575 w 1855138"/>
                <a:gd name="connsiteY116" fmla="*/ 537982 h 801807"/>
                <a:gd name="connsiteX117" fmla="*/ 1773199 w 1855138"/>
                <a:gd name="connsiteY117" fmla="*/ 353233 h 801807"/>
                <a:gd name="connsiteX118" fmla="*/ 1807546 w 1855138"/>
                <a:gd name="connsiteY118" fmla="*/ 319669 h 801807"/>
                <a:gd name="connsiteX119" fmla="*/ 1792346 w 1855138"/>
                <a:gd name="connsiteY119" fmla="*/ 338640 h 801807"/>
                <a:gd name="connsiteX120" fmla="*/ 1597954 w 1855138"/>
                <a:gd name="connsiteY120" fmla="*/ 529956 h 801807"/>
                <a:gd name="connsiteX121" fmla="*/ 1155091 w 1855138"/>
                <a:gd name="connsiteY121" fmla="*/ 743599 h 801807"/>
                <a:gd name="connsiteX122" fmla="*/ 677441 w 1855138"/>
                <a:gd name="connsiteY122" fmla="*/ 748707 h 801807"/>
                <a:gd name="connsiteX123" fmla="*/ 647040 w 1855138"/>
                <a:gd name="connsiteY123" fmla="*/ 742432 h 801807"/>
                <a:gd name="connsiteX124" fmla="*/ 635201 w 1855138"/>
                <a:gd name="connsiteY124" fmla="*/ 739659 h 801807"/>
                <a:gd name="connsiteX125" fmla="*/ 625847 w 1855138"/>
                <a:gd name="connsiteY125" fmla="*/ 746080 h 801807"/>
                <a:gd name="connsiteX126" fmla="*/ 577907 w 1855138"/>
                <a:gd name="connsiteY126" fmla="*/ 793653 h 801807"/>
                <a:gd name="connsiteX127" fmla="*/ 573376 w 1855138"/>
                <a:gd name="connsiteY127" fmla="*/ 798177 h 801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1855138" h="801807">
                  <a:moveTo>
                    <a:pt x="573376" y="798177"/>
                  </a:moveTo>
                  <a:cubicBezTo>
                    <a:pt x="573376" y="795696"/>
                    <a:pt x="595300" y="754982"/>
                    <a:pt x="602023" y="745058"/>
                  </a:cubicBezTo>
                  <a:lnTo>
                    <a:pt x="609916" y="733530"/>
                  </a:lnTo>
                  <a:lnTo>
                    <a:pt x="603631" y="731925"/>
                  </a:lnTo>
                  <a:cubicBezTo>
                    <a:pt x="583753" y="726671"/>
                    <a:pt x="534936" y="711786"/>
                    <a:pt x="510820" y="703614"/>
                  </a:cubicBezTo>
                  <a:cubicBezTo>
                    <a:pt x="485826" y="694858"/>
                    <a:pt x="465656" y="686978"/>
                    <a:pt x="473257" y="688875"/>
                  </a:cubicBezTo>
                  <a:cubicBezTo>
                    <a:pt x="474864" y="689167"/>
                    <a:pt x="490942" y="693253"/>
                    <a:pt x="509066" y="697777"/>
                  </a:cubicBezTo>
                  <a:cubicBezTo>
                    <a:pt x="527190" y="702301"/>
                    <a:pt x="559052" y="709451"/>
                    <a:pt x="579953" y="713683"/>
                  </a:cubicBezTo>
                  <a:lnTo>
                    <a:pt x="617955" y="721272"/>
                  </a:lnTo>
                  <a:lnTo>
                    <a:pt x="631547" y="706970"/>
                  </a:lnTo>
                  <a:cubicBezTo>
                    <a:pt x="659756" y="677346"/>
                    <a:pt x="693227" y="658083"/>
                    <a:pt x="724651" y="653706"/>
                  </a:cubicBezTo>
                  <a:cubicBezTo>
                    <a:pt x="737075" y="652100"/>
                    <a:pt x="736782" y="650641"/>
                    <a:pt x="723043" y="648306"/>
                  </a:cubicBezTo>
                  <a:cubicBezTo>
                    <a:pt x="640171" y="633713"/>
                    <a:pt x="566799" y="638383"/>
                    <a:pt x="507020" y="662024"/>
                  </a:cubicBezTo>
                  <a:cubicBezTo>
                    <a:pt x="450894" y="684205"/>
                    <a:pt x="406900" y="724920"/>
                    <a:pt x="381761" y="777893"/>
                  </a:cubicBezTo>
                  <a:cubicBezTo>
                    <a:pt x="374745" y="792632"/>
                    <a:pt x="374453" y="791027"/>
                    <a:pt x="381322" y="774536"/>
                  </a:cubicBezTo>
                  <a:cubicBezTo>
                    <a:pt x="398862" y="731925"/>
                    <a:pt x="426193" y="690626"/>
                    <a:pt x="456595" y="661002"/>
                  </a:cubicBezTo>
                  <a:cubicBezTo>
                    <a:pt x="480711" y="637507"/>
                    <a:pt x="503658" y="622184"/>
                    <a:pt x="531136" y="610948"/>
                  </a:cubicBezTo>
                  <a:cubicBezTo>
                    <a:pt x="545167" y="605256"/>
                    <a:pt x="572207" y="597668"/>
                    <a:pt x="578638" y="597668"/>
                  </a:cubicBezTo>
                  <a:cubicBezTo>
                    <a:pt x="580538" y="597668"/>
                    <a:pt x="582146" y="597084"/>
                    <a:pt x="582146" y="596355"/>
                  </a:cubicBezTo>
                  <a:cubicBezTo>
                    <a:pt x="582146" y="594749"/>
                    <a:pt x="559637" y="593290"/>
                    <a:pt x="531867" y="593290"/>
                  </a:cubicBezTo>
                  <a:cubicBezTo>
                    <a:pt x="432040" y="593290"/>
                    <a:pt x="341567" y="621163"/>
                    <a:pt x="277695" y="671655"/>
                  </a:cubicBezTo>
                  <a:cubicBezTo>
                    <a:pt x="256502" y="688291"/>
                    <a:pt x="227270" y="720396"/>
                    <a:pt x="216601" y="738492"/>
                  </a:cubicBezTo>
                  <a:cubicBezTo>
                    <a:pt x="214847" y="741410"/>
                    <a:pt x="213239" y="743453"/>
                    <a:pt x="212801" y="743161"/>
                  </a:cubicBezTo>
                  <a:cubicBezTo>
                    <a:pt x="211631" y="741848"/>
                    <a:pt x="230486" y="708867"/>
                    <a:pt x="242763" y="691064"/>
                  </a:cubicBezTo>
                  <a:cubicBezTo>
                    <a:pt x="258548" y="667715"/>
                    <a:pt x="269072" y="655019"/>
                    <a:pt x="289680" y="633859"/>
                  </a:cubicBezTo>
                  <a:cubicBezTo>
                    <a:pt x="317889" y="604673"/>
                    <a:pt x="348290" y="582491"/>
                    <a:pt x="382638" y="565563"/>
                  </a:cubicBezTo>
                  <a:cubicBezTo>
                    <a:pt x="405146" y="554618"/>
                    <a:pt x="418301" y="549803"/>
                    <a:pt x="442563" y="543528"/>
                  </a:cubicBezTo>
                  <a:cubicBezTo>
                    <a:pt x="451479" y="541339"/>
                    <a:pt x="457764" y="539441"/>
                    <a:pt x="456741" y="539296"/>
                  </a:cubicBezTo>
                  <a:cubicBezTo>
                    <a:pt x="455718" y="539296"/>
                    <a:pt x="442563" y="540609"/>
                    <a:pt x="427509" y="542214"/>
                  </a:cubicBezTo>
                  <a:cubicBezTo>
                    <a:pt x="289973" y="557391"/>
                    <a:pt x="181961" y="589642"/>
                    <a:pt x="125397" y="632546"/>
                  </a:cubicBezTo>
                  <a:cubicBezTo>
                    <a:pt x="120574" y="636194"/>
                    <a:pt x="112097" y="643782"/>
                    <a:pt x="106543" y="649474"/>
                  </a:cubicBezTo>
                  <a:lnTo>
                    <a:pt x="96458" y="659689"/>
                  </a:lnTo>
                  <a:lnTo>
                    <a:pt x="102596" y="650495"/>
                  </a:lnTo>
                  <a:cubicBezTo>
                    <a:pt x="120720" y="623644"/>
                    <a:pt x="159745" y="581762"/>
                    <a:pt x="186053" y="560601"/>
                  </a:cubicBezTo>
                  <a:cubicBezTo>
                    <a:pt x="225224" y="529372"/>
                    <a:pt x="272872" y="504418"/>
                    <a:pt x="318328" y="491284"/>
                  </a:cubicBezTo>
                  <a:cubicBezTo>
                    <a:pt x="332505" y="487198"/>
                    <a:pt x="363052" y="481361"/>
                    <a:pt x="375330" y="480193"/>
                  </a:cubicBezTo>
                  <a:cubicBezTo>
                    <a:pt x="381030" y="479756"/>
                    <a:pt x="387900" y="479026"/>
                    <a:pt x="390677" y="478442"/>
                  </a:cubicBezTo>
                  <a:lnTo>
                    <a:pt x="395792" y="477567"/>
                  </a:lnTo>
                  <a:lnTo>
                    <a:pt x="391407" y="476253"/>
                  </a:lnTo>
                  <a:cubicBezTo>
                    <a:pt x="384538" y="474356"/>
                    <a:pt x="347560" y="468081"/>
                    <a:pt x="332213" y="466330"/>
                  </a:cubicBezTo>
                  <a:cubicBezTo>
                    <a:pt x="293481" y="461952"/>
                    <a:pt x="236478" y="461952"/>
                    <a:pt x="197746" y="466330"/>
                  </a:cubicBezTo>
                  <a:cubicBezTo>
                    <a:pt x="128467" y="474210"/>
                    <a:pt x="60356" y="495662"/>
                    <a:pt x="1892" y="528351"/>
                  </a:cubicBezTo>
                  <a:cubicBezTo>
                    <a:pt x="-16377" y="538420"/>
                    <a:pt x="-8" y="527621"/>
                    <a:pt x="29370" y="509963"/>
                  </a:cubicBezTo>
                  <a:cubicBezTo>
                    <a:pt x="142352" y="442397"/>
                    <a:pt x="267757" y="395991"/>
                    <a:pt x="379422" y="380377"/>
                  </a:cubicBezTo>
                  <a:lnTo>
                    <a:pt x="401200" y="377312"/>
                  </a:lnTo>
                  <a:lnTo>
                    <a:pt x="408216" y="383441"/>
                  </a:lnTo>
                  <a:cubicBezTo>
                    <a:pt x="444902" y="415984"/>
                    <a:pt x="462587" y="429993"/>
                    <a:pt x="490942" y="448964"/>
                  </a:cubicBezTo>
                  <a:cubicBezTo>
                    <a:pt x="582146" y="510109"/>
                    <a:pt x="687819" y="552137"/>
                    <a:pt x="796269" y="570525"/>
                  </a:cubicBezTo>
                  <a:cubicBezTo>
                    <a:pt x="825939" y="575486"/>
                    <a:pt x="882065" y="581616"/>
                    <a:pt x="898288" y="581616"/>
                  </a:cubicBezTo>
                  <a:cubicBezTo>
                    <a:pt x="900188" y="581616"/>
                    <a:pt x="895511" y="578113"/>
                    <a:pt x="887034" y="572860"/>
                  </a:cubicBezTo>
                  <a:cubicBezTo>
                    <a:pt x="812347" y="526891"/>
                    <a:pt x="760899" y="456115"/>
                    <a:pt x="744529" y="376582"/>
                  </a:cubicBezTo>
                  <a:cubicBezTo>
                    <a:pt x="735613" y="333095"/>
                    <a:pt x="736636" y="283624"/>
                    <a:pt x="747452" y="241012"/>
                  </a:cubicBezTo>
                  <a:cubicBezTo>
                    <a:pt x="765722" y="168922"/>
                    <a:pt x="809716" y="106756"/>
                    <a:pt x="870810" y="66479"/>
                  </a:cubicBezTo>
                  <a:cubicBezTo>
                    <a:pt x="886157" y="56410"/>
                    <a:pt x="909689" y="43859"/>
                    <a:pt x="921674" y="39482"/>
                  </a:cubicBezTo>
                  <a:cubicBezTo>
                    <a:pt x="925474" y="38022"/>
                    <a:pt x="928397" y="36709"/>
                    <a:pt x="928105" y="36417"/>
                  </a:cubicBezTo>
                  <a:cubicBezTo>
                    <a:pt x="927813" y="36125"/>
                    <a:pt x="919920" y="36855"/>
                    <a:pt x="910566" y="38022"/>
                  </a:cubicBezTo>
                  <a:cubicBezTo>
                    <a:pt x="706235" y="63268"/>
                    <a:pt x="555837" y="147616"/>
                    <a:pt x="428386" y="308433"/>
                  </a:cubicBezTo>
                  <a:cubicBezTo>
                    <a:pt x="421224" y="317334"/>
                    <a:pt x="415085" y="324777"/>
                    <a:pt x="414793" y="324777"/>
                  </a:cubicBezTo>
                  <a:cubicBezTo>
                    <a:pt x="411285" y="324777"/>
                    <a:pt x="445925" y="255751"/>
                    <a:pt x="460687" y="233132"/>
                  </a:cubicBezTo>
                  <a:cubicBezTo>
                    <a:pt x="467264" y="223209"/>
                    <a:pt x="472526" y="215037"/>
                    <a:pt x="472526" y="214745"/>
                  </a:cubicBezTo>
                  <a:cubicBezTo>
                    <a:pt x="472526" y="214453"/>
                    <a:pt x="468726" y="213431"/>
                    <a:pt x="464195" y="212410"/>
                  </a:cubicBezTo>
                  <a:cubicBezTo>
                    <a:pt x="442125" y="207594"/>
                    <a:pt x="411431" y="193877"/>
                    <a:pt x="389215" y="179138"/>
                  </a:cubicBezTo>
                  <a:cubicBezTo>
                    <a:pt x="365830" y="163523"/>
                    <a:pt x="339228" y="134045"/>
                    <a:pt x="327390" y="110988"/>
                  </a:cubicBezTo>
                  <a:cubicBezTo>
                    <a:pt x="323736" y="103545"/>
                    <a:pt x="316135" y="85596"/>
                    <a:pt x="316135" y="84136"/>
                  </a:cubicBezTo>
                  <a:cubicBezTo>
                    <a:pt x="316135" y="83699"/>
                    <a:pt x="319351" y="88223"/>
                    <a:pt x="323297" y="94352"/>
                  </a:cubicBezTo>
                  <a:cubicBezTo>
                    <a:pt x="353552" y="141633"/>
                    <a:pt x="412162" y="174176"/>
                    <a:pt x="486703" y="185413"/>
                  </a:cubicBezTo>
                  <a:lnTo>
                    <a:pt x="500296" y="187456"/>
                  </a:lnTo>
                  <a:lnTo>
                    <a:pt x="519589" y="168047"/>
                  </a:lnTo>
                  <a:cubicBezTo>
                    <a:pt x="538005" y="149805"/>
                    <a:pt x="560222" y="130688"/>
                    <a:pt x="563291" y="130688"/>
                  </a:cubicBezTo>
                  <a:cubicBezTo>
                    <a:pt x="564022" y="130688"/>
                    <a:pt x="564606" y="130251"/>
                    <a:pt x="564606" y="129667"/>
                  </a:cubicBezTo>
                  <a:cubicBezTo>
                    <a:pt x="564606" y="128937"/>
                    <a:pt x="559345" y="127186"/>
                    <a:pt x="552767" y="125727"/>
                  </a:cubicBezTo>
                  <a:cubicBezTo>
                    <a:pt x="546044" y="124122"/>
                    <a:pt x="534205" y="119598"/>
                    <a:pt x="525289" y="115220"/>
                  </a:cubicBezTo>
                  <a:cubicBezTo>
                    <a:pt x="501319" y="103253"/>
                    <a:pt x="484511" y="87201"/>
                    <a:pt x="474718" y="67208"/>
                  </a:cubicBezTo>
                  <a:cubicBezTo>
                    <a:pt x="466095" y="49405"/>
                    <a:pt x="466533" y="48821"/>
                    <a:pt x="478665" y="59766"/>
                  </a:cubicBezTo>
                  <a:cubicBezTo>
                    <a:pt x="494596" y="74213"/>
                    <a:pt x="512135" y="86325"/>
                    <a:pt x="528797" y="94352"/>
                  </a:cubicBezTo>
                  <a:cubicBezTo>
                    <a:pt x="548529" y="103983"/>
                    <a:pt x="560660" y="107339"/>
                    <a:pt x="579515" y="108361"/>
                  </a:cubicBezTo>
                  <a:lnTo>
                    <a:pt x="595154" y="109237"/>
                  </a:lnTo>
                  <a:lnTo>
                    <a:pt x="615616" y="95811"/>
                  </a:lnTo>
                  <a:cubicBezTo>
                    <a:pt x="638563" y="80780"/>
                    <a:pt x="659172" y="69543"/>
                    <a:pt x="676272" y="62685"/>
                  </a:cubicBezTo>
                  <a:lnTo>
                    <a:pt x="687819" y="58161"/>
                  </a:lnTo>
                  <a:lnTo>
                    <a:pt x="678465" y="51740"/>
                  </a:lnTo>
                  <a:cubicBezTo>
                    <a:pt x="666626" y="43714"/>
                    <a:pt x="646602" y="23867"/>
                    <a:pt x="635786" y="9274"/>
                  </a:cubicBezTo>
                  <a:cubicBezTo>
                    <a:pt x="631255" y="3145"/>
                    <a:pt x="627455" y="-2255"/>
                    <a:pt x="627455" y="-2693"/>
                  </a:cubicBezTo>
                  <a:cubicBezTo>
                    <a:pt x="627455" y="-3130"/>
                    <a:pt x="632278" y="-504"/>
                    <a:pt x="638125" y="3291"/>
                  </a:cubicBezTo>
                  <a:cubicBezTo>
                    <a:pt x="662533" y="19051"/>
                    <a:pt x="692934" y="30872"/>
                    <a:pt x="717197" y="34228"/>
                  </a:cubicBezTo>
                  <a:cubicBezTo>
                    <a:pt x="734736" y="36709"/>
                    <a:pt x="740290" y="36271"/>
                    <a:pt x="757245" y="30726"/>
                  </a:cubicBezTo>
                  <a:cubicBezTo>
                    <a:pt x="832224" y="6647"/>
                    <a:pt x="956021" y="-5173"/>
                    <a:pt x="1090634" y="-795"/>
                  </a:cubicBezTo>
                  <a:cubicBezTo>
                    <a:pt x="1137698" y="810"/>
                    <a:pt x="1191923" y="3582"/>
                    <a:pt x="1218670" y="5917"/>
                  </a:cubicBezTo>
                  <a:cubicBezTo>
                    <a:pt x="1265441" y="10003"/>
                    <a:pt x="1282542" y="11609"/>
                    <a:pt x="1317328" y="15549"/>
                  </a:cubicBezTo>
                  <a:cubicBezTo>
                    <a:pt x="1420808" y="26931"/>
                    <a:pt x="1538905" y="45027"/>
                    <a:pt x="1649840" y="66771"/>
                  </a:cubicBezTo>
                  <a:cubicBezTo>
                    <a:pt x="1687403" y="74067"/>
                    <a:pt x="1688134" y="74213"/>
                    <a:pt x="1722335" y="74797"/>
                  </a:cubicBezTo>
                  <a:cubicBezTo>
                    <a:pt x="1763845" y="75672"/>
                    <a:pt x="1802577" y="72754"/>
                    <a:pt x="1838386" y="65895"/>
                  </a:cubicBezTo>
                  <a:cubicBezTo>
                    <a:pt x="1845548" y="64582"/>
                    <a:pt x="1792053" y="82093"/>
                    <a:pt x="1768083" y="89098"/>
                  </a:cubicBezTo>
                  <a:cubicBezTo>
                    <a:pt x="1728913" y="100335"/>
                    <a:pt x="1695881" y="105588"/>
                    <a:pt x="1676880" y="103691"/>
                  </a:cubicBezTo>
                  <a:cubicBezTo>
                    <a:pt x="1671618" y="103107"/>
                    <a:pt x="1636832" y="97270"/>
                    <a:pt x="1599415" y="90557"/>
                  </a:cubicBezTo>
                  <a:cubicBezTo>
                    <a:pt x="1432063" y="60642"/>
                    <a:pt x="1301981" y="42838"/>
                    <a:pt x="1194554" y="35104"/>
                  </a:cubicBezTo>
                  <a:cubicBezTo>
                    <a:pt x="1177307" y="33936"/>
                    <a:pt x="1159622" y="32623"/>
                    <a:pt x="1155237" y="32331"/>
                  </a:cubicBezTo>
                  <a:cubicBezTo>
                    <a:pt x="1145590" y="31455"/>
                    <a:pt x="1146760" y="32623"/>
                    <a:pt x="1160937" y="38022"/>
                  </a:cubicBezTo>
                  <a:cubicBezTo>
                    <a:pt x="1184907" y="46924"/>
                    <a:pt x="1217501" y="65457"/>
                    <a:pt x="1239863" y="82969"/>
                  </a:cubicBezTo>
                  <a:cubicBezTo>
                    <a:pt x="1263249" y="101210"/>
                    <a:pt x="1288388" y="128791"/>
                    <a:pt x="1305635" y="154767"/>
                  </a:cubicBezTo>
                  <a:cubicBezTo>
                    <a:pt x="1356791" y="232257"/>
                    <a:pt x="1370237" y="326674"/>
                    <a:pt x="1342175" y="411022"/>
                  </a:cubicBezTo>
                  <a:cubicBezTo>
                    <a:pt x="1331505" y="443419"/>
                    <a:pt x="1317035" y="471000"/>
                    <a:pt x="1297304" y="497121"/>
                  </a:cubicBezTo>
                  <a:cubicBezTo>
                    <a:pt x="1290580" y="505877"/>
                    <a:pt x="1285465" y="513028"/>
                    <a:pt x="1285757" y="513028"/>
                  </a:cubicBezTo>
                  <a:cubicBezTo>
                    <a:pt x="1286196" y="513028"/>
                    <a:pt x="1295111" y="509526"/>
                    <a:pt x="1305927" y="505148"/>
                  </a:cubicBezTo>
                  <a:cubicBezTo>
                    <a:pt x="1477226" y="436414"/>
                    <a:pt x="1662556" y="314416"/>
                    <a:pt x="1833709" y="157978"/>
                  </a:cubicBezTo>
                  <a:cubicBezTo>
                    <a:pt x="1842332" y="150097"/>
                    <a:pt x="1849348" y="144114"/>
                    <a:pt x="1849348" y="144844"/>
                  </a:cubicBezTo>
                  <a:cubicBezTo>
                    <a:pt x="1849348" y="146887"/>
                    <a:pt x="1813393" y="194023"/>
                    <a:pt x="1792053" y="219706"/>
                  </a:cubicBezTo>
                  <a:cubicBezTo>
                    <a:pt x="1691057" y="342289"/>
                    <a:pt x="1576614" y="446921"/>
                    <a:pt x="1456325" y="526745"/>
                  </a:cubicBezTo>
                  <a:cubicBezTo>
                    <a:pt x="1310897" y="623352"/>
                    <a:pt x="1167076" y="678222"/>
                    <a:pt x="1016239" y="694858"/>
                  </a:cubicBezTo>
                  <a:cubicBezTo>
                    <a:pt x="985399" y="698215"/>
                    <a:pt x="912904" y="699236"/>
                    <a:pt x="880749" y="696755"/>
                  </a:cubicBezTo>
                  <a:cubicBezTo>
                    <a:pt x="808108" y="691064"/>
                    <a:pt x="752421" y="696317"/>
                    <a:pt x="694542" y="714413"/>
                  </a:cubicBezTo>
                  <a:cubicBezTo>
                    <a:pt x="684457" y="717623"/>
                    <a:pt x="672326" y="722001"/>
                    <a:pt x="667503" y="724044"/>
                  </a:cubicBezTo>
                  <a:lnTo>
                    <a:pt x="658879" y="728130"/>
                  </a:lnTo>
                  <a:lnTo>
                    <a:pt x="687234" y="732071"/>
                  </a:lnTo>
                  <a:cubicBezTo>
                    <a:pt x="753737" y="741556"/>
                    <a:pt x="822870" y="745788"/>
                    <a:pt x="889811" y="744475"/>
                  </a:cubicBezTo>
                  <a:cubicBezTo>
                    <a:pt x="962452" y="743161"/>
                    <a:pt x="1005569" y="739513"/>
                    <a:pt x="1065933" y="729590"/>
                  </a:cubicBezTo>
                  <a:cubicBezTo>
                    <a:pt x="1242494" y="700987"/>
                    <a:pt x="1397423" y="639550"/>
                    <a:pt x="1549575" y="537982"/>
                  </a:cubicBezTo>
                  <a:cubicBezTo>
                    <a:pt x="1627624" y="485739"/>
                    <a:pt x="1691934" y="432766"/>
                    <a:pt x="1773199" y="353233"/>
                  </a:cubicBezTo>
                  <a:lnTo>
                    <a:pt x="1807546" y="319669"/>
                  </a:lnTo>
                  <a:lnTo>
                    <a:pt x="1792346" y="338640"/>
                  </a:lnTo>
                  <a:cubicBezTo>
                    <a:pt x="1740752" y="402704"/>
                    <a:pt x="1664602" y="477713"/>
                    <a:pt x="1597954" y="529956"/>
                  </a:cubicBezTo>
                  <a:cubicBezTo>
                    <a:pt x="1462756" y="635902"/>
                    <a:pt x="1313527" y="707846"/>
                    <a:pt x="1155091" y="743599"/>
                  </a:cubicBezTo>
                  <a:cubicBezTo>
                    <a:pt x="1004254" y="777455"/>
                    <a:pt x="839094" y="779352"/>
                    <a:pt x="677441" y="748707"/>
                  </a:cubicBezTo>
                  <a:cubicBezTo>
                    <a:pt x="667210" y="746810"/>
                    <a:pt x="653471" y="744037"/>
                    <a:pt x="647040" y="742432"/>
                  </a:cubicBezTo>
                  <a:lnTo>
                    <a:pt x="635201" y="739659"/>
                  </a:lnTo>
                  <a:lnTo>
                    <a:pt x="625847" y="746080"/>
                  </a:lnTo>
                  <a:cubicBezTo>
                    <a:pt x="606262" y="759360"/>
                    <a:pt x="587261" y="778039"/>
                    <a:pt x="577907" y="793653"/>
                  </a:cubicBezTo>
                  <a:cubicBezTo>
                    <a:pt x="574838" y="798761"/>
                    <a:pt x="573376" y="800220"/>
                    <a:pt x="573376" y="798177"/>
                  </a:cubicBezTo>
                  <a:close/>
                </a:path>
              </a:pathLst>
            </a:custGeom>
            <a:solidFill>
              <a:schemeClr val="tx1"/>
            </a:solidFill>
            <a:ln w="19050" cap="flat">
              <a:solidFill>
                <a:schemeClr val="bg1"/>
              </a:solidFill>
              <a:prstDash val="solid"/>
              <a:miter/>
            </a:ln>
          </p:spPr>
          <p:txBody>
            <a:bodyPr rtlCol="0" anchor="ctr"/>
            <a:lstStyle/>
            <a:p>
              <a:endParaRPr lang="ja-JP" altLang="en-US"/>
            </a:p>
          </p:txBody>
        </p:sp>
        <p:sp>
          <p:nvSpPr>
            <p:cNvPr id="8" name="パイ 7">
              <a:extLst>
                <a:ext uri="{FF2B5EF4-FFF2-40B4-BE49-F238E27FC236}">
                  <a16:creationId xmlns:a16="http://schemas.microsoft.com/office/drawing/2014/main" id="{8146364C-B3CE-4D47-BEB2-6EBE347A05A7}"/>
                </a:ext>
              </a:extLst>
            </p:cNvPr>
            <p:cNvSpPr/>
            <p:nvPr/>
          </p:nvSpPr>
          <p:spPr>
            <a:xfrm>
              <a:off x="1828800" y="1053604"/>
              <a:ext cx="612000" cy="612000"/>
            </a:xfrm>
            <a:prstGeom prst="pie">
              <a:avLst>
                <a:gd name="adj1" fmla="val 13586457"/>
                <a:gd name="adj2" fmla="val 16250358"/>
              </a:avLst>
            </a:prstGeom>
            <a:solidFill>
              <a:schemeClr val="accent1">
                <a:lumMod val="40000"/>
                <a:lumOff val="6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9" name="パイ 8">
              <a:extLst>
                <a:ext uri="{FF2B5EF4-FFF2-40B4-BE49-F238E27FC236}">
                  <a16:creationId xmlns:a16="http://schemas.microsoft.com/office/drawing/2014/main" id="{B5FB9F1A-162F-BC43-BC64-495512C8E2E1}"/>
                </a:ext>
              </a:extLst>
            </p:cNvPr>
            <p:cNvSpPr/>
            <p:nvPr/>
          </p:nvSpPr>
          <p:spPr>
            <a:xfrm>
              <a:off x="1828800" y="1053604"/>
              <a:ext cx="612000" cy="612000"/>
            </a:xfrm>
            <a:prstGeom prst="pie">
              <a:avLst>
                <a:gd name="adj1" fmla="val 10295759"/>
                <a:gd name="adj2" fmla="val 13581699"/>
              </a:avLst>
            </a:prstGeom>
            <a:solidFill>
              <a:schemeClr val="accent2">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sp>
          <p:nvSpPr>
            <p:cNvPr id="10" name="パイ 9">
              <a:extLst>
                <a:ext uri="{FF2B5EF4-FFF2-40B4-BE49-F238E27FC236}">
                  <a16:creationId xmlns:a16="http://schemas.microsoft.com/office/drawing/2014/main" id="{CA863634-78D3-EA40-9AE7-4E032FAE6143}"/>
                </a:ext>
              </a:extLst>
            </p:cNvPr>
            <p:cNvSpPr/>
            <p:nvPr/>
          </p:nvSpPr>
          <p:spPr>
            <a:xfrm>
              <a:off x="1828800" y="1053604"/>
              <a:ext cx="612000" cy="612000"/>
            </a:xfrm>
            <a:prstGeom prst="pie">
              <a:avLst>
                <a:gd name="adj1" fmla="val 3943115"/>
                <a:gd name="adj2" fmla="val 10260101"/>
              </a:avLst>
            </a:prstGeom>
            <a:solidFill>
              <a:schemeClr val="accent6">
                <a:lumMod val="60000"/>
                <a:lumOff val="4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solidFill>
                  <a:schemeClr val="tx1"/>
                </a:solidFill>
              </a:endParaRPr>
            </a:p>
          </p:txBody>
        </p:sp>
      </p:grpSp>
    </p:spTree>
    <p:extLst>
      <p:ext uri="{BB962C8B-B14F-4D97-AF65-F5344CB8AC3E}">
        <p14:creationId xmlns:p14="http://schemas.microsoft.com/office/powerpoint/2010/main" val="21955752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A3B3AE5-9BBB-924D-AF5E-3E6C90E2D7A5}"/>
              </a:ext>
            </a:extLst>
          </p:cNvPr>
          <p:cNvSpPr>
            <a:spLocks noGrp="1"/>
          </p:cNvSpPr>
          <p:nvPr>
            <p:ph type="title"/>
          </p:nvPr>
        </p:nvSpPr>
        <p:spPr/>
        <p:txBody>
          <a:bodyPr/>
          <a:lstStyle/>
          <a:p>
            <a:endParaRPr kumimoji="1" lang="ja-JP" altLang="en-US"/>
          </a:p>
        </p:txBody>
      </p:sp>
      <p:sp>
        <p:nvSpPr>
          <p:cNvPr id="3" name="コンテンツ プレースホルダー 2">
            <a:extLst>
              <a:ext uri="{FF2B5EF4-FFF2-40B4-BE49-F238E27FC236}">
                <a16:creationId xmlns:a16="http://schemas.microsoft.com/office/drawing/2014/main" id="{05DB681B-952F-B149-9018-206149C1F791}"/>
              </a:ext>
            </a:extLst>
          </p:cNvPr>
          <p:cNvSpPr>
            <a:spLocks noGrp="1"/>
          </p:cNvSpPr>
          <p:nvPr>
            <p:ph idx="1"/>
          </p:nvPr>
        </p:nvSpPr>
        <p:spPr/>
        <p:txBody>
          <a:bodyPr/>
          <a:lstStyle/>
          <a:p>
            <a:pPr marL="0" indent="0" algn="ctr">
              <a:buNone/>
            </a:pPr>
            <a:endParaRPr kumimoji="1" lang="en-US" altLang="ja-JP" dirty="0"/>
          </a:p>
          <a:p>
            <a:pPr marL="0" indent="0" algn="ctr">
              <a:buNone/>
            </a:pPr>
            <a:endParaRPr lang="en-US" altLang="ja-JP" dirty="0"/>
          </a:p>
          <a:p>
            <a:pPr marL="0" indent="0" algn="ctr">
              <a:buNone/>
            </a:pPr>
            <a:endParaRPr kumimoji="1" lang="en-US" altLang="ja-JP" dirty="0"/>
          </a:p>
          <a:p>
            <a:pPr marL="0" indent="0" algn="ctr">
              <a:buNone/>
            </a:pPr>
            <a:endParaRPr lang="en-US" altLang="ja-JP" dirty="0"/>
          </a:p>
          <a:p>
            <a:pPr marL="0" indent="0" algn="ctr">
              <a:buNone/>
            </a:pPr>
            <a:r>
              <a:rPr kumimoji="1" lang="ja-JP" altLang="en-US"/>
              <a:t>　　終わり</a:t>
            </a:r>
          </a:p>
        </p:txBody>
      </p:sp>
      <p:sp>
        <p:nvSpPr>
          <p:cNvPr id="4" name="フッター プレースホルダー 3">
            <a:extLst>
              <a:ext uri="{FF2B5EF4-FFF2-40B4-BE49-F238E27FC236}">
                <a16:creationId xmlns:a16="http://schemas.microsoft.com/office/drawing/2014/main" id="{8D4DCC02-557E-BE47-B63E-CCF7899776E5}"/>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C679451A-DDD5-8941-AC72-963553CCD588}"/>
              </a:ext>
            </a:extLst>
          </p:cNvPr>
          <p:cNvSpPr>
            <a:spLocks noGrp="1"/>
          </p:cNvSpPr>
          <p:nvPr>
            <p:ph type="sldNum" sz="quarter" idx="12"/>
          </p:nvPr>
        </p:nvSpPr>
        <p:spPr/>
        <p:txBody>
          <a:bodyPr/>
          <a:lstStyle/>
          <a:p>
            <a:fld id="{0E4475BA-1700-4843-A437-A0AFCFFB1E03}" type="slidenum">
              <a:rPr kumimoji="1" lang="ja-JP" altLang="en-US" smtClean="0"/>
              <a:t>26</a:t>
            </a:fld>
            <a:endParaRPr kumimoji="1" lang="ja-JP" altLang="en-US"/>
          </a:p>
        </p:txBody>
      </p:sp>
      <p:pic>
        <p:nvPicPr>
          <p:cNvPr id="6" name="図 5">
            <a:extLst>
              <a:ext uri="{FF2B5EF4-FFF2-40B4-BE49-F238E27FC236}">
                <a16:creationId xmlns:a16="http://schemas.microsoft.com/office/drawing/2014/main" id="{1B75AEB4-77BA-5542-8F2C-C56FB334378A}"/>
              </a:ext>
            </a:extLst>
          </p:cNvPr>
          <p:cNvPicPr>
            <a:picLocks noChangeAspect="1"/>
          </p:cNvPicPr>
          <p:nvPr/>
        </p:nvPicPr>
        <p:blipFill>
          <a:blip r:embed="rId3"/>
          <a:stretch>
            <a:fillRect/>
          </a:stretch>
        </p:blipFill>
        <p:spPr>
          <a:xfrm>
            <a:off x="3036161" y="3042607"/>
            <a:ext cx="1180884" cy="2149367"/>
          </a:xfrm>
          <a:prstGeom prst="rect">
            <a:avLst/>
          </a:prstGeom>
        </p:spPr>
      </p:pic>
      <p:sp>
        <p:nvSpPr>
          <p:cNvPr id="9" name="角丸四角形吹き出し 8">
            <a:extLst>
              <a:ext uri="{FF2B5EF4-FFF2-40B4-BE49-F238E27FC236}">
                <a16:creationId xmlns:a16="http://schemas.microsoft.com/office/drawing/2014/main" id="{FDF32ED3-4C77-2B42-B3AF-917C1874806B}"/>
              </a:ext>
            </a:extLst>
          </p:cNvPr>
          <p:cNvSpPr/>
          <p:nvPr/>
        </p:nvSpPr>
        <p:spPr>
          <a:xfrm>
            <a:off x="4465320" y="4754880"/>
            <a:ext cx="2956560" cy="1447800"/>
          </a:xfrm>
          <a:prstGeom prst="wedgeRoundRectCallout">
            <a:avLst>
              <a:gd name="adj1" fmla="val -57615"/>
              <a:gd name="adj2" fmla="val -90512"/>
              <a:gd name="adj3" fmla="val 16667"/>
            </a:avLst>
          </a:prstGeom>
          <a:solidFill>
            <a:schemeClr val="tx1">
              <a:alpha val="3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ja-JP" altLang="en-US"/>
              <a:t>使ってみてね！</a:t>
            </a:r>
          </a:p>
        </p:txBody>
      </p:sp>
      <p:pic>
        <p:nvPicPr>
          <p:cNvPr id="8" name="図 7">
            <a:extLst>
              <a:ext uri="{FF2B5EF4-FFF2-40B4-BE49-F238E27FC236}">
                <a16:creationId xmlns:a16="http://schemas.microsoft.com/office/drawing/2014/main" id="{F74D20B7-331E-B94B-B684-4FDC1EDA7734}"/>
              </a:ext>
            </a:extLst>
          </p:cNvPr>
          <p:cNvPicPr>
            <a:picLocks noChangeAspect="1"/>
          </p:cNvPicPr>
          <p:nvPr/>
        </p:nvPicPr>
        <p:blipFill>
          <a:blip r:embed="rId4"/>
          <a:stretch>
            <a:fillRect/>
          </a:stretch>
        </p:blipFill>
        <p:spPr>
          <a:xfrm>
            <a:off x="6236970" y="4965910"/>
            <a:ext cx="1105667" cy="1025739"/>
          </a:xfrm>
          <a:prstGeom prst="rect">
            <a:avLst/>
          </a:prstGeom>
        </p:spPr>
      </p:pic>
    </p:spTree>
    <p:extLst>
      <p:ext uri="{BB962C8B-B14F-4D97-AF65-F5344CB8AC3E}">
        <p14:creationId xmlns:p14="http://schemas.microsoft.com/office/powerpoint/2010/main" val="523745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57A8FF-D915-0947-AC31-3B3D6CB1EABB}"/>
              </a:ext>
            </a:extLst>
          </p:cNvPr>
          <p:cNvSpPr>
            <a:spLocks noGrp="1"/>
          </p:cNvSpPr>
          <p:nvPr>
            <p:ph type="title"/>
          </p:nvPr>
        </p:nvSpPr>
        <p:spPr/>
        <p:txBody>
          <a:bodyPr>
            <a:normAutofit/>
          </a:bodyPr>
          <a:lstStyle/>
          <a:p>
            <a:r>
              <a:rPr lang="ja-JP" altLang="en-US"/>
              <a:t>人事担当者の悩み</a:t>
            </a:r>
            <a:endParaRPr kumimoji="1" lang="ja-JP" altLang="en-US"/>
          </a:p>
        </p:txBody>
      </p:sp>
      <p:sp>
        <p:nvSpPr>
          <p:cNvPr id="3" name="コンテンツ プレースホルダー 2">
            <a:extLst>
              <a:ext uri="{FF2B5EF4-FFF2-40B4-BE49-F238E27FC236}">
                <a16:creationId xmlns:a16="http://schemas.microsoft.com/office/drawing/2014/main" id="{477D5E2B-1F11-1F4F-B382-B8C90C9991B0}"/>
              </a:ext>
            </a:extLst>
          </p:cNvPr>
          <p:cNvSpPr>
            <a:spLocks noGrp="1"/>
          </p:cNvSpPr>
          <p:nvPr>
            <p:ph idx="1"/>
          </p:nvPr>
        </p:nvSpPr>
        <p:spPr/>
        <p:txBody>
          <a:bodyPr>
            <a:normAutofit/>
          </a:bodyPr>
          <a:lstStyle/>
          <a:p>
            <a:pPr marL="0" indent="0" algn="ctr">
              <a:buNone/>
            </a:pPr>
            <a:endParaRPr kumimoji="1" lang="en-US" altLang="ja-JP" sz="3200" dirty="0"/>
          </a:p>
          <a:p>
            <a:pPr marL="0" indent="0" algn="ctr">
              <a:buNone/>
            </a:pPr>
            <a:endParaRPr lang="en-US" altLang="ja-JP" sz="3200" dirty="0"/>
          </a:p>
          <a:p>
            <a:pPr marL="0" indent="0" algn="ctr">
              <a:buNone/>
            </a:pPr>
            <a:endParaRPr kumimoji="1" lang="en-US" altLang="ja-JP" sz="3200" dirty="0"/>
          </a:p>
          <a:p>
            <a:pPr marL="0" indent="0" algn="ctr">
              <a:buNone/>
            </a:pPr>
            <a:r>
              <a:rPr lang="ja-JP" altLang="en-US" sz="3200"/>
              <a:t>採用担当のみなさん</a:t>
            </a:r>
            <a:endParaRPr kumimoji="1" lang="ja-JP" altLang="en-US" sz="3200"/>
          </a:p>
        </p:txBody>
      </p:sp>
      <p:sp>
        <p:nvSpPr>
          <p:cNvPr id="4" name="フッター プレースホルダー 3">
            <a:extLst>
              <a:ext uri="{FF2B5EF4-FFF2-40B4-BE49-F238E27FC236}">
                <a16:creationId xmlns:a16="http://schemas.microsoft.com/office/drawing/2014/main" id="{DD7ED89C-0FC1-1A4D-B374-B03988E8A234}"/>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CD9A3632-E179-0843-97F8-B5F03C4829E5}"/>
              </a:ext>
            </a:extLst>
          </p:cNvPr>
          <p:cNvSpPr>
            <a:spLocks noGrp="1"/>
          </p:cNvSpPr>
          <p:nvPr>
            <p:ph type="sldNum" sz="quarter" idx="12"/>
          </p:nvPr>
        </p:nvSpPr>
        <p:spPr/>
        <p:txBody>
          <a:bodyPr/>
          <a:lstStyle/>
          <a:p>
            <a:fld id="{0E4475BA-1700-4843-A437-A0AFCFFB1E03}" type="slidenum">
              <a:rPr kumimoji="1" lang="ja-JP" altLang="en-US" smtClean="0"/>
              <a:t>2</a:t>
            </a:fld>
            <a:endParaRPr kumimoji="1" lang="ja-JP" altLang="en-US"/>
          </a:p>
        </p:txBody>
      </p:sp>
    </p:spTree>
    <p:extLst>
      <p:ext uri="{BB962C8B-B14F-4D97-AF65-F5344CB8AC3E}">
        <p14:creationId xmlns:p14="http://schemas.microsoft.com/office/powerpoint/2010/main" val="2449241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57A8FF-D915-0947-AC31-3B3D6CB1EABB}"/>
              </a:ext>
            </a:extLst>
          </p:cNvPr>
          <p:cNvSpPr>
            <a:spLocks noGrp="1"/>
          </p:cNvSpPr>
          <p:nvPr>
            <p:ph type="title"/>
          </p:nvPr>
        </p:nvSpPr>
        <p:spPr/>
        <p:txBody>
          <a:bodyPr/>
          <a:lstStyle/>
          <a:p>
            <a:r>
              <a:rPr lang="ja-JP" altLang="en-US"/>
              <a:t>人事担当者の悩み</a:t>
            </a:r>
            <a:endParaRPr kumimoji="1" lang="ja-JP" altLang="en-US"/>
          </a:p>
        </p:txBody>
      </p:sp>
      <p:sp>
        <p:nvSpPr>
          <p:cNvPr id="3" name="コンテンツ プレースホルダー 2">
            <a:extLst>
              <a:ext uri="{FF2B5EF4-FFF2-40B4-BE49-F238E27FC236}">
                <a16:creationId xmlns:a16="http://schemas.microsoft.com/office/drawing/2014/main" id="{477D5E2B-1F11-1F4F-B382-B8C90C9991B0}"/>
              </a:ext>
            </a:extLst>
          </p:cNvPr>
          <p:cNvSpPr>
            <a:spLocks noGrp="1"/>
          </p:cNvSpPr>
          <p:nvPr>
            <p:ph idx="1"/>
          </p:nvPr>
        </p:nvSpPr>
        <p:spPr/>
        <p:txBody>
          <a:bodyPr>
            <a:normAutofit/>
          </a:bodyPr>
          <a:lstStyle/>
          <a:p>
            <a:pPr marL="0" indent="0" algn="ctr">
              <a:buNone/>
            </a:pPr>
            <a:endParaRPr kumimoji="1" lang="en-US" altLang="ja-JP" sz="3200" dirty="0"/>
          </a:p>
          <a:p>
            <a:pPr marL="0" indent="0" algn="ctr">
              <a:buNone/>
            </a:pPr>
            <a:endParaRPr lang="en-US" altLang="ja-JP" sz="3200" dirty="0"/>
          </a:p>
          <a:p>
            <a:pPr marL="0" indent="0" algn="ctr">
              <a:buNone/>
            </a:pPr>
            <a:endParaRPr kumimoji="1" lang="en-US" altLang="ja-JP" sz="3200" dirty="0"/>
          </a:p>
          <a:p>
            <a:pPr marL="0" indent="0" algn="ctr">
              <a:buNone/>
            </a:pPr>
            <a:r>
              <a:rPr lang="ja-JP" altLang="en-US" sz="3200"/>
              <a:t>採用担当のみなさん</a:t>
            </a:r>
            <a:endParaRPr lang="en-US" altLang="ja-JP" sz="3200" dirty="0"/>
          </a:p>
          <a:p>
            <a:pPr marL="0" indent="0" algn="ctr">
              <a:buNone/>
            </a:pPr>
            <a:r>
              <a:rPr kumimoji="1" lang="ja-JP" altLang="en-US" sz="3200"/>
              <a:t>なぜあの人は辞めてしまうのか</a:t>
            </a:r>
          </a:p>
        </p:txBody>
      </p:sp>
      <p:sp>
        <p:nvSpPr>
          <p:cNvPr id="4" name="フッター プレースホルダー 3">
            <a:extLst>
              <a:ext uri="{FF2B5EF4-FFF2-40B4-BE49-F238E27FC236}">
                <a16:creationId xmlns:a16="http://schemas.microsoft.com/office/drawing/2014/main" id="{67433EE4-4ED1-EF4F-ADB5-2FB43B64C894}"/>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720349BC-F6BB-C34A-9E28-E7E171B1D7E3}"/>
              </a:ext>
            </a:extLst>
          </p:cNvPr>
          <p:cNvSpPr>
            <a:spLocks noGrp="1"/>
          </p:cNvSpPr>
          <p:nvPr>
            <p:ph type="sldNum" sz="quarter" idx="12"/>
          </p:nvPr>
        </p:nvSpPr>
        <p:spPr/>
        <p:txBody>
          <a:bodyPr/>
          <a:lstStyle/>
          <a:p>
            <a:fld id="{0E4475BA-1700-4843-A437-A0AFCFFB1E03}" type="slidenum">
              <a:rPr kumimoji="1" lang="ja-JP" altLang="en-US" smtClean="0"/>
              <a:t>3</a:t>
            </a:fld>
            <a:endParaRPr kumimoji="1" lang="ja-JP" altLang="en-US"/>
          </a:p>
        </p:txBody>
      </p:sp>
    </p:spTree>
    <p:extLst>
      <p:ext uri="{BB962C8B-B14F-4D97-AF65-F5344CB8AC3E}">
        <p14:creationId xmlns:p14="http://schemas.microsoft.com/office/powerpoint/2010/main" val="27779501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57A8FF-D915-0947-AC31-3B3D6CB1EABB}"/>
              </a:ext>
            </a:extLst>
          </p:cNvPr>
          <p:cNvSpPr>
            <a:spLocks noGrp="1"/>
          </p:cNvSpPr>
          <p:nvPr>
            <p:ph type="title"/>
          </p:nvPr>
        </p:nvSpPr>
        <p:spPr/>
        <p:txBody>
          <a:bodyPr/>
          <a:lstStyle/>
          <a:p>
            <a:r>
              <a:rPr lang="ja-JP" altLang="en-US"/>
              <a:t>人事担当者の悩み</a:t>
            </a:r>
            <a:endParaRPr kumimoji="1" lang="ja-JP" altLang="en-US"/>
          </a:p>
        </p:txBody>
      </p:sp>
      <p:sp>
        <p:nvSpPr>
          <p:cNvPr id="3" name="コンテンツ プレースホルダー 2">
            <a:extLst>
              <a:ext uri="{FF2B5EF4-FFF2-40B4-BE49-F238E27FC236}">
                <a16:creationId xmlns:a16="http://schemas.microsoft.com/office/drawing/2014/main" id="{477D5E2B-1F11-1F4F-B382-B8C90C9991B0}"/>
              </a:ext>
            </a:extLst>
          </p:cNvPr>
          <p:cNvSpPr>
            <a:spLocks noGrp="1"/>
          </p:cNvSpPr>
          <p:nvPr>
            <p:ph idx="1"/>
          </p:nvPr>
        </p:nvSpPr>
        <p:spPr/>
        <p:txBody>
          <a:bodyPr/>
          <a:lstStyle/>
          <a:p>
            <a:pPr marL="0" indent="0">
              <a:buNone/>
            </a:pPr>
            <a:endParaRPr kumimoji="1" lang="en-US" altLang="ja-JP" i="1" dirty="0"/>
          </a:p>
          <a:p>
            <a:pPr marL="0" indent="0">
              <a:buNone/>
            </a:pPr>
            <a:r>
              <a:rPr kumimoji="1" lang="ja-JP" altLang="en-US" i="1"/>
              <a:t>「内定とは、相思相愛である」</a:t>
            </a:r>
            <a:endParaRPr kumimoji="1" lang="en-US" altLang="ja-JP" i="1" dirty="0"/>
          </a:p>
          <a:p>
            <a:pPr marL="0" indent="0" algn="r">
              <a:buNone/>
            </a:pPr>
            <a:r>
              <a:rPr lang="ja-JP" altLang="en-US" sz="2000" i="1"/>
              <a:t>とある人事担当者の方より</a:t>
            </a:r>
            <a:endParaRPr lang="en-US" altLang="ja-JP" sz="2000" i="1" dirty="0"/>
          </a:p>
          <a:p>
            <a:pPr marL="0" indent="0">
              <a:buNone/>
            </a:pPr>
            <a:endParaRPr kumimoji="1" lang="ja-JP" altLang="en-US" i="1"/>
          </a:p>
        </p:txBody>
      </p:sp>
      <p:sp>
        <p:nvSpPr>
          <p:cNvPr id="4" name="フッター プレースホルダー 3">
            <a:extLst>
              <a:ext uri="{FF2B5EF4-FFF2-40B4-BE49-F238E27FC236}">
                <a16:creationId xmlns:a16="http://schemas.microsoft.com/office/drawing/2014/main" id="{FC06B877-2368-4F48-B76F-1B51C9A0B8E4}"/>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117E91C7-B8DC-5046-BA26-9CE18EA416B6}"/>
              </a:ext>
            </a:extLst>
          </p:cNvPr>
          <p:cNvSpPr>
            <a:spLocks noGrp="1"/>
          </p:cNvSpPr>
          <p:nvPr>
            <p:ph type="sldNum" sz="quarter" idx="12"/>
          </p:nvPr>
        </p:nvSpPr>
        <p:spPr/>
        <p:txBody>
          <a:bodyPr/>
          <a:lstStyle/>
          <a:p>
            <a:fld id="{0E4475BA-1700-4843-A437-A0AFCFFB1E03}" type="slidenum">
              <a:rPr kumimoji="1" lang="ja-JP" altLang="en-US" smtClean="0"/>
              <a:t>4</a:t>
            </a:fld>
            <a:endParaRPr kumimoji="1" lang="ja-JP" altLang="en-US"/>
          </a:p>
        </p:txBody>
      </p:sp>
    </p:spTree>
    <p:extLst>
      <p:ext uri="{BB962C8B-B14F-4D97-AF65-F5344CB8AC3E}">
        <p14:creationId xmlns:p14="http://schemas.microsoft.com/office/powerpoint/2010/main" val="2946229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57A8FF-D915-0947-AC31-3B3D6CB1EABB}"/>
              </a:ext>
            </a:extLst>
          </p:cNvPr>
          <p:cNvSpPr>
            <a:spLocks noGrp="1"/>
          </p:cNvSpPr>
          <p:nvPr>
            <p:ph type="title"/>
          </p:nvPr>
        </p:nvSpPr>
        <p:spPr/>
        <p:txBody>
          <a:bodyPr/>
          <a:lstStyle/>
          <a:p>
            <a:r>
              <a:rPr lang="ja-JP" altLang="en-US"/>
              <a:t>人事担当者の悩み</a:t>
            </a:r>
            <a:endParaRPr kumimoji="1" lang="ja-JP" altLang="en-US"/>
          </a:p>
        </p:txBody>
      </p:sp>
      <p:sp>
        <p:nvSpPr>
          <p:cNvPr id="3" name="コンテンツ プレースホルダー 2">
            <a:extLst>
              <a:ext uri="{FF2B5EF4-FFF2-40B4-BE49-F238E27FC236}">
                <a16:creationId xmlns:a16="http://schemas.microsoft.com/office/drawing/2014/main" id="{477D5E2B-1F11-1F4F-B382-B8C90C9991B0}"/>
              </a:ext>
            </a:extLst>
          </p:cNvPr>
          <p:cNvSpPr>
            <a:spLocks noGrp="1"/>
          </p:cNvSpPr>
          <p:nvPr>
            <p:ph idx="1"/>
          </p:nvPr>
        </p:nvSpPr>
        <p:spPr/>
        <p:txBody>
          <a:bodyPr/>
          <a:lstStyle/>
          <a:p>
            <a:pPr marL="0" indent="0">
              <a:buNone/>
            </a:pPr>
            <a:endParaRPr kumimoji="1" lang="en-US" altLang="ja-JP" i="1" dirty="0"/>
          </a:p>
          <a:p>
            <a:pPr marL="0" indent="0">
              <a:buNone/>
            </a:pPr>
            <a:r>
              <a:rPr kumimoji="1" lang="ja-JP" altLang="en-US" i="1"/>
              <a:t>「内定とは、相思相愛である」</a:t>
            </a:r>
            <a:endParaRPr kumimoji="1" lang="en-US" altLang="ja-JP" i="1" dirty="0"/>
          </a:p>
          <a:p>
            <a:pPr marL="0" indent="0" algn="r">
              <a:buNone/>
            </a:pPr>
            <a:r>
              <a:rPr lang="ja-JP" altLang="en-US" sz="2000" i="1"/>
              <a:t>とある人事担当者の方より</a:t>
            </a:r>
            <a:endParaRPr lang="en-US" altLang="ja-JP" sz="2000" i="1" dirty="0"/>
          </a:p>
          <a:p>
            <a:pPr marL="0" indent="0">
              <a:buNone/>
            </a:pPr>
            <a:endParaRPr kumimoji="1" lang="ja-JP" altLang="en-US" i="1"/>
          </a:p>
        </p:txBody>
      </p:sp>
      <p:sp>
        <p:nvSpPr>
          <p:cNvPr id="4" name="フッター プレースホルダー 3">
            <a:extLst>
              <a:ext uri="{FF2B5EF4-FFF2-40B4-BE49-F238E27FC236}">
                <a16:creationId xmlns:a16="http://schemas.microsoft.com/office/drawing/2014/main" id="{FC06B877-2368-4F48-B76F-1B51C9A0B8E4}"/>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117E91C7-B8DC-5046-BA26-9CE18EA416B6}"/>
              </a:ext>
            </a:extLst>
          </p:cNvPr>
          <p:cNvSpPr>
            <a:spLocks noGrp="1"/>
          </p:cNvSpPr>
          <p:nvPr>
            <p:ph type="sldNum" sz="quarter" idx="12"/>
          </p:nvPr>
        </p:nvSpPr>
        <p:spPr/>
        <p:txBody>
          <a:bodyPr/>
          <a:lstStyle/>
          <a:p>
            <a:fld id="{0E4475BA-1700-4843-A437-A0AFCFFB1E03}" type="slidenum">
              <a:rPr kumimoji="1" lang="ja-JP" altLang="en-US" smtClean="0"/>
              <a:t>5</a:t>
            </a:fld>
            <a:endParaRPr kumimoji="1" lang="ja-JP" altLang="en-US"/>
          </a:p>
        </p:txBody>
      </p:sp>
      <p:pic>
        <p:nvPicPr>
          <p:cNvPr id="13" name="図 12">
            <a:extLst>
              <a:ext uri="{FF2B5EF4-FFF2-40B4-BE49-F238E27FC236}">
                <a16:creationId xmlns:a16="http://schemas.microsoft.com/office/drawing/2014/main" id="{A5A3B9BF-2298-3C4B-9585-F1FEFFB3A408}"/>
              </a:ext>
            </a:extLst>
          </p:cNvPr>
          <p:cNvPicPr>
            <a:picLocks noChangeAspect="1"/>
          </p:cNvPicPr>
          <p:nvPr/>
        </p:nvPicPr>
        <p:blipFill>
          <a:blip r:embed="rId3"/>
          <a:stretch>
            <a:fillRect/>
          </a:stretch>
        </p:blipFill>
        <p:spPr>
          <a:xfrm>
            <a:off x="669822" y="3946215"/>
            <a:ext cx="1296000" cy="1440000"/>
          </a:xfrm>
          <a:prstGeom prst="rect">
            <a:avLst/>
          </a:prstGeom>
        </p:spPr>
      </p:pic>
    </p:spTree>
    <p:extLst>
      <p:ext uri="{BB962C8B-B14F-4D97-AF65-F5344CB8AC3E}">
        <p14:creationId xmlns:p14="http://schemas.microsoft.com/office/powerpoint/2010/main" val="2456740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57A8FF-D915-0947-AC31-3B3D6CB1EABB}"/>
              </a:ext>
            </a:extLst>
          </p:cNvPr>
          <p:cNvSpPr>
            <a:spLocks noGrp="1"/>
          </p:cNvSpPr>
          <p:nvPr>
            <p:ph type="title"/>
          </p:nvPr>
        </p:nvSpPr>
        <p:spPr/>
        <p:txBody>
          <a:bodyPr/>
          <a:lstStyle/>
          <a:p>
            <a:r>
              <a:rPr lang="ja-JP" altLang="en-US"/>
              <a:t>人事担当者の悩み</a:t>
            </a:r>
            <a:endParaRPr kumimoji="1" lang="ja-JP" altLang="en-US"/>
          </a:p>
        </p:txBody>
      </p:sp>
      <p:sp>
        <p:nvSpPr>
          <p:cNvPr id="3" name="コンテンツ プレースホルダー 2">
            <a:extLst>
              <a:ext uri="{FF2B5EF4-FFF2-40B4-BE49-F238E27FC236}">
                <a16:creationId xmlns:a16="http://schemas.microsoft.com/office/drawing/2014/main" id="{477D5E2B-1F11-1F4F-B382-B8C90C9991B0}"/>
              </a:ext>
            </a:extLst>
          </p:cNvPr>
          <p:cNvSpPr>
            <a:spLocks noGrp="1"/>
          </p:cNvSpPr>
          <p:nvPr>
            <p:ph idx="1"/>
          </p:nvPr>
        </p:nvSpPr>
        <p:spPr/>
        <p:txBody>
          <a:bodyPr/>
          <a:lstStyle/>
          <a:p>
            <a:pPr marL="0" indent="0">
              <a:buNone/>
            </a:pPr>
            <a:endParaRPr kumimoji="1" lang="en-US" altLang="ja-JP" i="1" dirty="0"/>
          </a:p>
          <a:p>
            <a:pPr marL="0" indent="0">
              <a:buNone/>
            </a:pPr>
            <a:r>
              <a:rPr kumimoji="1" lang="ja-JP" altLang="en-US" i="1"/>
              <a:t>「内定とは、相思相愛である」</a:t>
            </a:r>
            <a:endParaRPr kumimoji="1" lang="en-US" altLang="ja-JP" i="1" dirty="0"/>
          </a:p>
          <a:p>
            <a:pPr marL="0" indent="0" algn="r">
              <a:buNone/>
            </a:pPr>
            <a:r>
              <a:rPr lang="ja-JP" altLang="en-US" sz="2000" i="1"/>
              <a:t>とある人事担当者の方より</a:t>
            </a:r>
            <a:endParaRPr lang="en-US" altLang="ja-JP" sz="2000" i="1" dirty="0"/>
          </a:p>
          <a:p>
            <a:pPr marL="0" indent="0">
              <a:buNone/>
            </a:pPr>
            <a:endParaRPr kumimoji="1" lang="ja-JP" altLang="en-US" i="1"/>
          </a:p>
        </p:txBody>
      </p:sp>
      <p:sp>
        <p:nvSpPr>
          <p:cNvPr id="4" name="フッター プレースホルダー 3">
            <a:extLst>
              <a:ext uri="{FF2B5EF4-FFF2-40B4-BE49-F238E27FC236}">
                <a16:creationId xmlns:a16="http://schemas.microsoft.com/office/drawing/2014/main" id="{FC06B877-2368-4F48-B76F-1B51C9A0B8E4}"/>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117E91C7-B8DC-5046-BA26-9CE18EA416B6}"/>
              </a:ext>
            </a:extLst>
          </p:cNvPr>
          <p:cNvSpPr>
            <a:spLocks noGrp="1"/>
          </p:cNvSpPr>
          <p:nvPr>
            <p:ph type="sldNum" sz="quarter" idx="12"/>
          </p:nvPr>
        </p:nvSpPr>
        <p:spPr/>
        <p:txBody>
          <a:bodyPr/>
          <a:lstStyle/>
          <a:p>
            <a:fld id="{0E4475BA-1700-4843-A437-A0AFCFFB1E03}" type="slidenum">
              <a:rPr kumimoji="1" lang="ja-JP" altLang="en-US" smtClean="0"/>
              <a:t>6</a:t>
            </a:fld>
            <a:endParaRPr kumimoji="1" lang="ja-JP" altLang="en-US"/>
          </a:p>
        </p:txBody>
      </p:sp>
      <p:pic>
        <p:nvPicPr>
          <p:cNvPr id="13" name="図 12">
            <a:extLst>
              <a:ext uri="{FF2B5EF4-FFF2-40B4-BE49-F238E27FC236}">
                <a16:creationId xmlns:a16="http://schemas.microsoft.com/office/drawing/2014/main" id="{A5A3B9BF-2298-3C4B-9585-F1FEFFB3A408}"/>
              </a:ext>
            </a:extLst>
          </p:cNvPr>
          <p:cNvPicPr>
            <a:picLocks noChangeAspect="1"/>
          </p:cNvPicPr>
          <p:nvPr/>
        </p:nvPicPr>
        <p:blipFill>
          <a:blip r:embed="rId3"/>
          <a:stretch>
            <a:fillRect/>
          </a:stretch>
        </p:blipFill>
        <p:spPr>
          <a:xfrm>
            <a:off x="669822" y="3946215"/>
            <a:ext cx="1296000" cy="1440000"/>
          </a:xfrm>
          <a:prstGeom prst="rect">
            <a:avLst/>
          </a:prstGeom>
        </p:spPr>
      </p:pic>
      <p:pic>
        <p:nvPicPr>
          <p:cNvPr id="16" name="図 15">
            <a:extLst>
              <a:ext uri="{FF2B5EF4-FFF2-40B4-BE49-F238E27FC236}">
                <a16:creationId xmlns:a16="http://schemas.microsoft.com/office/drawing/2014/main" id="{48DF4F2F-B055-154E-BE55-56E725D380CC}"/>
              </a:ext>
            </a:extLst>
          </p:cNvPr>
          <p:cNvPicPr>
            <a:picLocks noChangeAspect="1"/>
          </p:cNvPicPr>
          <p:nvPr/>
        </p:nvPicPr>
        <p:blipFill>
          <a:blip r:embed="rId3"/>
          <a:stretch>
            <a:fillRect/>
          </a:stretch>
        </p:blipFill>
        <p:spPr>
          <a:xfrm>
            <a:off x="2146089" y="3946215"/>
            <a:ext cx="1296000" cy="1440000"/>
          </a:xfrm>
          <a:prstGeom prst="rect">
            <a:avLst/>
          </a:prstGeom>
        </p:spPr>
      </p:pic>
    </p:spTree>
    <p:extLst>
      <p:ext uri="{BB962C8B-B14F-4D97-AF65-F5344CB8AC3E}">
        <p14:creationId xmlns:p14="http://schemas.microsoft.com/office/powerpoint/2010/main" val="19921093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57A8FF-D915-0947-AC31-3B3D6CB1EABB}"/>
              </a:ext>
            </a:extLst>
          </p:cNvPr>
          <p:cNvSpPr>
            <a:spLocks noGrp="1"/>
          </p:cNvSpPr>
          <p:nvPr>
            <p:ph type="title"/>
          </p:nvPr>
        </p:nvSpPr>
        <p:spPr/>
        <p:txBody>
          <a:bodyPr/>
          <a:lstStyle/>
          <a:p>
            <a:r>
              <a:rPr lang="ja-JP" altLang="en-US"/>
              <a:t>人事担当者の悩み</a:t>
            </a:r>
            <a:endParaRPr kumimoji="1" lang="ja-JP" altLang="en-US"/>
          </a:p>
        </p:txBody>
      </p:sp>
      <p:sp>
        <p:nvSpPr>
          <p:cNvPr id="3" name="コンテンツ プレースホルダー 2">
            <a:extLst>
              <a:ext uri="{FF2B5EF4-FFF2-40B4-BE49-F238E27FC236}">
                <a16:creationId xmlns:a16="http://schemas.microsoft.com/office/drawing/2014/main" id="{477D5E2B-1F11-1F4F-B382-B8C90C9991B0}"/>
              </a:ext>
            </a:extLst>
          </p:cNvPr>
          <p:cNvSpPr>
            <a:spLocks noGrp="1"/>
          </p:cNvSpPr>
          <p:nvPr>
            <p:ph idx="1"/>
          </p:nvPr>
        </p:nvSpPr>
        <p:spPr/>
        <p:txBody>
          <a:bodyPr/>
          <a:lstStyle/>
          <a:p>
            <a:pPr marL="0" indent="0">
              <a:buNone/>
            </a:pPr>
            <a:endParaRPr kumimoji="1" lang="en-US" altLang="ja-JP" i="1" dirty="0"/>
          </a:p>
          <a:p>
            <a:pPr marL="0" indent="0">
              <a:buNone/>
            </a:pPr>
            <a:r>
              <a:rPr kumimoji="1" lang="ja-JP" altLang="en-US" i="1"/>
              <a:t>「内定とは、相思相愛である」</a:t>
            </a:r>
            <a:endParaRPr kumimoji="1" lang="en-US" altLang="ja-JP" i="1" dirty="0"/>
          </a:p>
          <a:p>
            <a:pPr marL="0" indent="0" algn="r">
              <a:buNone/>
            </a:pPr>
            <a:r>
              <a:rPr lang="ja-JP" altLang="en-US" sz="2000" i="1"/>
              <a:t>とある人事担当者の方より</a:t>
            </a:r>
            <a:endParaRPr lang="en-US" altLang="ja-JP" sz="2000" i="1" dirty="0"/>
          </a:p>
          <a:p>
            <a:pPr marL="0" indent="0">
              <a:buNone/>
            </a:pPr>
            <a:endParaRPr kumimoji="1" lang="ja-JP" altLang="en-US" i="1"/>
          </a:p>
        </p:txBody>
      </p:sp>
      <p:sp>
        <p:nvSpPr>
          <p:cNvPr id="4" name="フッター プレースホルダー 3">
            <a:extLst>
              <a:ext uri="{FF2B5EF4-FFF2-40B4-BE49-F238E27FC236}">
                <a16:creationId xmlns:a16="http://schemas.microsoft.com/office/drawing/2014/main" id="{FC06B877-2368-4F48-B76F-1B51C9A0B8E4}"/>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117E91C7-B8DC-5046-BA26-9CE18EA416B6}"/>
              </a:ext>
            </a:extLst>
          </p:cNvPr>
          <p:cNvSpPr>
            <a:spLocks noGrp="1"/>
          </p:cNvSpPr>
          <p:nvPr>
            <p:ph type="sldNum" sz="quarter" idx="12"/>
          </p:nvPr>
        </p:nvSpPr>
        <p:spPr/>
        <p:txBody>
          <a:bodyPr/>
          <a:lstStyle/>
          <a:p>
            <a:fld id="{0E4475BA-1700-4843-A437-A0AFCFFB1E03}" type="slidenum">
              <a:rPr kumimoji="1" lang="ja-JP" altLang="en-US" smtClean="0"/>
              <a:t>7</a:t>
            </a:fld>
            <a:endParaRPr kumimoji="1" lang="ja-JP" altLang="en-US"/>
          </a:p>
        </p:txBody>
      </p:sp>
      <p:pic>
        <p:nvPicPr>
          <p:cNvPr id="7" name="図 6">
            <a:extLst>
              <a:ext uri="{FF2B5EF4-FFF2-40B4-BE49-F238E27FC236}">
                <a16:creationId xmlns:a16="http://schemas.microsoft.com/office/drawing/2014/main" id="{88D7D3EE-93D4-7E49-977C-9ED7C3B7C002}"/>
              </a:ext>
            </a:extLst>
          </p:cNvPr>
          <p:cNvPicPr>
            <a:picLocks noChangeAspect="1"/>
          </p:cNvPicPr>
          <p:nvPr/>
        </p:nvPicPr>
        <p:blipFill>
          <a:blip r:embed="rId3"/>
          <a:stretch>
            <a:fillRect/>
          </a:stretch>
        </p:blipFill>
        <p:spPr>
          <a:xfrm>
            <a:off x="4425553" y="3537124"/>
            <a:ext cx="655478" cy="835004"/>
          </a:xfrm>
          <a:prstGeom prst="rect">
            <a:avLst/>
          </a:prstGeom>
        </p:spPr>
      </p:pic>
      <p:pic>
        <p:nvPicPr>
          <p:cNvPr id="11" name="図 10">
            <a:extLst>
              <a:ext uri="{FF2B5EF4-FFF2-40B4-BE49-F238E27FC236}">
                <a16:creationId xmlns:a16="http://schemas.microsoft.com/office/drawing/2014/main" id="{BB3AB4D5-F6CC-CE45-8D5E-F899FEF21A40}"/>
              </a:ext>
            </a:extLst>
          </p:cNvPr>
          <p:cNvPicPr>
            <a:picLocks noChangeAspect="1"/>
          </p:cNvPicPr>
          <p:nvPr/>
        </p:nvPicPr>
        <p:blipFill>
          <a:blip r:embed="rId4"/>
          <a:stretch>
            <a:fillRect/>
          </a:stretch>
        </p:blipFill>
        <p:spPr>
          <a:xfrm>
            <a:off x="4718450" y="4012127"/>
            <a:ext cx="787200" cy="1440000"/>
          </a:xfrm>
          <a:prstGeom prst="rect">
            <a:avLst/>
          </a:prstGeom>
        </p:spPr>
      </p:pic>
      <p:pic>
        <p:nvPicPr>
          <p:cNvPr id="13" name="図 12">
            <a:extLst>
              <a:ext uri="{FF2B5EF4-FFF2-40B4-BE49-F238E27FC236}">
                <a16:creationId xmlns:a16="http://schemas.microsoft.com/office/drawing/2014/main" id="{A5A3B9BF-2298-3C4B-9585-F1FEFFB3A408}"/>
              </a:ext>
            </a:extLst>
          </p:cNvPr>
          <p:cNvPicPr>
            <a:picLocks noChangeAspect="1"/>
          </p:cNvPicPr>
          <p:nvPr/>
        </p:nvPicPr>
        <p:blipFill>
          <a:blip r:embed="rId5"/>
          <a:stretch>
            <a:fillRect/>
          </a:stretch>
        </p:blipFill>
        <p:spPr>
          <a:xfrm>
            <a:off x="669822" y="3946215"/>
            <a:ext cx="1296000" cy="1440000"/>
          </a:xfrm>
          <a:prstGeom prst="rect">
            <a:avLst/>
          </a:prstGeom>
        </p:spPr>
      </p:pic>
      <p:pic>
        <p:nvPicPr>
          <p:cNvPr id="16" name="図 15">
            <a:extLst>
              <a:ext uri="{FF2B5EF4-FFF2-40B4-BE49-F238E27FC236}">
                <a16:creationId xmlns:a16="http://schemas.microsoft.com/office/drawing/2014/main" id="{48DF4F2F-B055-154E-BE55-56E725D380CC}"/>
              </a:ext>
            </a:extLst>
          </p:cNvPr>
          <p:cNvPicPr>
            <a:picLocks noChangeAspect="1"/>
          </p:cNvPicPr>
          <p:nvPr/>
        </p:nvPicPr>
        <p:blipFill>
          <a:blip r:embed="rId5"/>
          <a:stretch>
            <a:fillRect/>
          </a:stretch>
        </p:blipFill>
        <p:spPr>
          <a:xfrm>
            <a:off x="2146089" y="3946215"/>
            <a:ext cx="1296000" cy="1440000"/>
          </a:xfrm>
          <a:prstGeom prst="rect">
            <a:avLst/>
          </a:prstGeom>
        </p:spPr>
      </p:pic>
      <p:grpSp>
        <p:nvGrpSpPr>
          <p:cNvPr id="10" name="グループ化 9">
            <a:extLst>
              <a:ext uri="{FF2B5EF4-FFF2-40B4-BE49-F238E27FC236}">
                <a16:creationId xmlns:a16="http://schemas.microsoft.com/office/drawing/2014/main" id="{A40A5215-AA9A-B749-9FA4-807F858591F4}"/>
              </a:ext>
            </a:extLst>
          </p:cNvPr>
          <p:cNvGrpSpPr/>
          <p:nvPr/>
        </p:nvGrpSpPr>
        <p:grpSpPr>
          <a:xfrm>
            <a:off x="3628017" y="4182290"/>
            <a:ext cx="797535" cy="739673"/>
            <a:chOff x="3611006" y="3968645"/>
            <a:chExt cx="797535" cy="739673"/>
          </a:xfrm>
          <a:solidFill>
            <a:schemeClr val="tx1"/>
          </a:solidFill>
        </p:grpSpPr>
        <p:sp>
          <p:nvSpPr>
            <p:cNvPr id="8" name="正方形/長方形 7">
              <a:extLst>
                <a:ext uri="{FF2B5EF4-FFF2-40B4-BE49-F238E27FC236}">
                  <a16:creationId xmlns:a16="http://schemas.microsoft.com/office/drawing/2014/main" id="{F6C458E7-1010-D04C-AFFE-E3566E773B53}"/>
                </a:ext>
              </a:extLst>
            </p:cNvPr>
            <p:cNvSpPr/>
            <p:nvPr/>
          </p:nvSpPr>
          <p:spPr>
            <a:xfrm>
              <a:off x="3611006" y="4158482"/>
              <a:ext cx="108000" cy="36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838F7A43-D26F-8C4B-BE56-274D26DEA733}"/>
                </a:ext>
              </a:extLst>
            </p:cNvPr>
            <p:cNvSpPr/>
            <p:nvPr/>
          </p:nvSpPr>
          <p:spPr>
            <a:xfrm>
              <a:off x="3806137" y="4158482"/>
              <a:ext cx="108000" cy="36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右矢印 8">
              <a:extLst>
                <a:ext uri="{FF2B5EF4-FFF2-40B4-BE49-F238E27FC236}">
                  <a16:creationId xmlns:a16="http://schemas.microsoft.com/office/drawing/2014/main" id="{E3FC8328-D1C8-594B-BA12-C4B79ECDB4A9}"/>
                </a:ext>
              </a:extLst>
            </p:cNvPr>
            <p:cNvSpPr/>
            <p:nvPr/>
          </p:nvSpPr>
          <p:spPr>
            <a:xfrm>
              <a:off x="4001268" y="3968645"/>
              <a:ext cx="407273" cy="739673"/>
            </a:xfrm>
            <a:prstGeom prst="righ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spTree>
    <p:extLst>
      <p:ext uri="{BB962C8B-B14F-4D97-AF65-F5344CB8AC3E}">
        <p14:creationId xmlns:p14="http://schemas.microsoft.com/office/powerpoint/2010/main" val="20531241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657A8FF-D915-0947-AC31-3B3D6CB1EABB}"/>
              </a:ext>
            </a:extLst>
          </p:cNvPr>
          <p:cNvSpPr>
            <a:spLocks noGrp="1"/>
          </p:cNvSpPr>
          <p:nvPr>
            <p:ph type="title"/>
          </p:nvPr>
        </p:nvSpPr>
        <p:spPr/>
        <p:txBody>
          <a:bodyPr/>
          <a:lstStyle/>
          <a:p>
            <a:r>
              <a:rPr lang="ja-JP" altLang="en-US"/>
              <a:t>人事担当者の悩み</a:t>
            </a:r>
            <a:endParaRPr kumimoji="1" lang="ja-JP" altLang="en-US"/>
          </a:p>
        </p:txBody>
      </p:sp>
      <p:sp>
        <p:nvSpPr>
          <p:cNvPr id="3" name="コンテンツ プレースホルダー 2">
            <a:extLst>
              <a:ext uri="{FF2B5EF4-FFF2-40B4-BE49-F238E27FC236}">
                <a16:creationId xmlns:a16="http://schemas.microsoft.com/office/drawing/2014/main" id="{477D5E2B-1F11-1F4F-B382-B8C90C9991B0}"/>
              </a:ext>
            </a:extLst>
          </p:cNvPr>
          <p:cNvSpPr>
            <a:spLocks noGrp="1"/>
          </p:cNvSpPr>
          <p:nvPr>
            <p:ph idx="1"/>
          </p:nvPr>
        </p:nvSpPr>
        <p:spPr/>
        <p:txBody>
          <a:bodyPr/>
          <a:lstStyle/>
          <a:p>
            <a:pPr marL="0" indent="0">
              <a:buNone/>
            </a:pPr>
            <a:endParaRPr kumimoji="1" lang="en-US" altLang="ja-JP" i="1" dirty="0"/>
          </a:p>
          <a:p>
            <a:pPr marL="0" indent="0">
              <a:buNone/>
            </a:pPr>
            <a:r>
              <a:rPr kumimoji="1" lang="ja-JP" altLang="en-US" i="1"/>
              <a:t>「内定とは、相思相愛である」</a:t>
            </a:r>
            <a:endParaRPr kumimoji="1" lang="en-US" altLang="ja-JP" i="1" dirty="0"/>
          </a:p>
          <a:p>
            <a:pPr marL="0" indent="0" algn="r">
              <a:buNone/>
            </a:pPr>
            <a:r>
              <a:rPr lang="ja-JP" altLang="en-US" sz="2000" i="1"/>
              <a:t>とある人事担当者の方より</a:t>
            </a:r>
            <a:endParaRPr lang="en-US" altLang="ja-JP" sz="2000" i="1" dirty="0"/>
          </a:p>
          <a:p>
            <a:pPr marL="0" indent="0">
              <a:buNone/>
            </a:pPr>
            <a:endParaRPr kumimoji="1" lang="ja-JP" altLang="en-US" i="1"/>
          </a:p>
        </p:txBody>
      </p:sp>
      <p:sp>
        <p:nvSpPr>
          <p:cNvPr id="4" name="フッター プレースホルダー 3">
            <a:extLst>
              <a:ext uri="{FF2B5EF4-FFF2-40B4-BE49-F238E27FC236}">
                <a16:creationId xmlns:a16="http://schemas.microsoft.com/office/drawing/2014/main" id="{FC06B877-2368-4F48-B76F-1B51C9A0B8E4}"/>
              </a:ext>
            </a:extLst>
          </p:cNvPr>
          <p:cNvSpPr>
            <a:spLocks noGrp="1"/>
          </p:cNvSpPr>
          <p:nvPr>
            <p:ph type="ftr" sz="quarter" idx="11"/>
          </p:nvPr>
        </p:nvSpPr>
        <p:spPr/>
        <p:txBody>
          <a:bodyPr/>
          <a:lstStyle/>
          <a:p>
            <a:r>
              <a:rPr kumimoji="1" lang="ja-JP" altLang="en-US"/>
              <a:t>チームにしきへび🐍</a:t>
            </a:r>
          </a:p>
        </p:txBody>
      </p:sp>
      <p:sp>
        <p:nvSpPr>
          <p:cNvPr id="5" name="スライド番号プレースホルダー 4">
            <a:extLst>
              <a:ext uri="{FF2B5EF4-FFF2-40B4-BE49-F238E27FC236}">
                <a16:creationId xmlns:a16="http://schemas.microsoft.com/office/drawing/2014/main" id="{117E91C7-B8DC-5046-BA26-9CE18EA416B6}"/>
              </a:ext>
            </a:extLst>
          </p:cNvPr>
          <p:cNvSpPr>
            <a:spLocks noGrp="1"/>
          </p:cNvSpPr>
          <p:nvPr>
            <p:ph type="sldNum" sz="quarter" idx="12"/>
          </p:nvPr>
        </p:nvSpPr>
        <p:spPr/>
        <p:txBody>
          <a:bodyPr/>
          <a:lstStyle/>
          <a:p>
            <a:fld id="{0E4475BA-1700-4843-A437-A0AFCFFB1E03}" type="slidenum">
              <a:rPr kumimoji="1" lang="ja-JP" altLang="en-US" smtClean="0"/>
              <a:t>8</a:t>
            </a:fld>
            <a:endParaRPr kumimoji="1" lang="ja-JP" altLang="en-US"/>
          </a:p>
        </p:txBody>
      </p:sp>
      <p:pic>
        <p:nvPicPr>
          <p:cNvPr id="7" name="図 6">
            <a:extLst>
              <a:ext uri="{FF2B5EF4-FFF2-40B4-BE49-F238E27FC236}">
                <a16:creationId xmlns:a16="http://schemas.microsoft.com/office/drawing/2014/main" id="{88D7D3EE-93D4-7E49-977C-9ED7C3B7C002}"/>
              </a:ext>
            </a:extLst>
          </p:cNvPr>
          <p:cNvPicPr>
            <a:picLocks noChangeAspect="1"/>
          </p:cNvPicPr>
          <p:nvPr/>
        </p:nvPicPr>
        <p:blipFill>
          <a:blip r:embed="rId3"/>
          <a:stretch>
            <a:fillRect/>
          </a:stretch>
        </p:blipFill>
        <p:spPr>
          <a:xfrm>
            <a:off x="4425553" y="3537124"/>
            <a:ext cx="655478" cy="835004"/>
          </a:xfrm>
          <a:prstGeom prst="rect">
            <a:avLst/>
          </a:prstGeom>
        </p:spPr>
      </p:pic>
      <p:pic>
        <p:nvPicPr>
          <p:cNvPr id="11" name="図 10">
            <a:extLst>
              <a:ext uri="{FF2B5EF4-FFF2-40B4-BE49-F238E27FC236}">
                <a16:creationId xmlns:a16="http://schemas.microsoft.com/office/drawing/2014/main" id="{BB3AB4D5-F6CC-CE45-8D5E-F899FEF21A40}"/>
              </a:ext>
            </a:extLst>
          </p:cNvPr>
          <p:cNvPicPr>
            <a:picLocks noChangeAspect="1"/>
          </p:cNvPicPr>
          <p:nvPr/>
        </p:nvPicPr>
        <p:blipFill>
          <a:blip r:embed="rId4"/>
          <a:stretch>
            <a:fillRect/>
          </a:stretch>
        </p:blipFill>
        <p:spPr>
          <a:xfrm>
            <a:off x="4718450" y="4012127"/>
            <a:ext cx="787200" cy="1440000"/>
          </a:xfrm>
          <a:prstGeom prst="rect">
            <a:avLst/>
          </a:prstGeom>
        </p:spPr>
      </p:pic>
      <p:pic>
        <p:nvPicPr>
          <p:cNvPr id="13" name="図 12">
            <a:extLst>
              <a:ext uri="{FF2B5EF4-FFF2-40B4-BE49-F238E27FC236}">
                <a16:creationId xmlns:a16="http://schemas.microsoft.com/office/drawing/2014/main" id="{A5A3B9BF-2298-3C4B-9585-F1FEFFB3A408}"/>
              </a:ext>
            </a:extLst>
          </p:cNvPr>
          <p:cNvPicPr>
            <a:picLocks noChangeAspect="1"/>
          </p:cNvPicPr>
          <p:nvPr/>
        </p:nvPicPr>
        <p:blipFill>
          <a:blip r:embed="rId5"/>
          <a:stretch>
            <a:fillRect/>
          </a:stretch>
        </p:blipFill>
        <p:spPr>
          <a:xfrm>
            <a:off x="669822" y="3946215"/>
            <a:ext cx="1296000" cy="1440000"/>
          </a:xfrm>
          <a:prstGeom prst="rect">
            <a:avLst/>
          </a:prstGeom>
        </p:spPr>
      </p:pic>
      <p:pic>
        <p:nvPicPr>
          <p:cNvPr id="16" name="図 15">
            <a:extLst>
              <a:ext uri="{FF2B5EF4-FFF2-40B4-BE49-F238E27FC236}">
                <a16:creationId xmlns:a16="http://schemas.microsoft.com/office/drawing/2014/main" id="{48DF4F2F-B055-154E-BE55-56E725D380CC}"/>
              </a:ext>
            </a:extLst>
          </p:cNvPr>
          <p:cNvPicPr>
            <a:picLocks noChangeAspect="1"/>
          </p:cNvPicPr>
          <p:nvPr/>
        </p:nvPicPr>
        <p:blipFill>
          <a:blip r:embed="rId5"/>
          <a:stretch>
            <a:fillRect/>
          </a:stretch>
        </p:blipFill>
        <p:spPr>
          <a:xfrm>
            <a:off x="2146089" y="3946215"/>
            <a:ext cx="1296000" cy="1440000"/>
          </a:xfrm>
          <a:prstGeom prst="rect">
            <a:avLst/>
          </a:prstGeom>
        </p:spPr>
      </p:pic>
      <p:grpSp>
        <p:nvGrpSpPr>
          <p:cNvPr id="10" name="グループ化 9">
            <a:extLst>
              <a:ext uri="{FF2B5EF4-FFF2-40B4-BE49-F238E27FC236}">
                <a16:creationId xmlns:a16="http://schemas.microsoft.com/office/drawing/2014/main" id="{A40A5215-AA9A-B749-9FA4-807F858591F4}"/>
              </a:ext>
            </a:extLst>
          </p:cNvPr>
          <p:cNvGrpSpPr/>
          <p:nvPr/>
        </p:nvGrpSpPr>
        <p:grpSpPr>
          <a:xfrm>
            <a:off x="3628017" y="4182290"/>
            <a:ext cx="797535" cy="739673"/>
            <a:chOff x="3611006" y="3968645"/>
            <a:chExt cx="797535" cy="739673"/>
          </a:xfrm>
          <a:solidFill>
            <a:schemeClr val="tx1"/>
          </a:solidFill>
        </p:grpSpPr>
        <p:sp>
          <p:nvSpPr>
            <p:cNvPr id="8" name="正方形/長方形 7">
              <a:extLst>
                <a:ext uri="{FF2B5EF4-FFF2-40B4-BE49-F238E27FC236}">
                  <a16:creationId xmlns:a16="http://schemas.microsoft.com/office/drawing/2014/main" id="{F6C458E7-1010-D04C-AFFE-E3566E773B53}"/>
                </a:ext>
              </a:extLst>
            </p:cNvPr>
            <p:cNvSpPr/>
            <p:nvPr/>
          </p:nvSpPr>
          <p:spPr>
            <a:xfrm>
              <a:off x="3611006" y="4158482"/>
              <a:ext cx="108000" cy="36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2" name="正方形/長方形 11">
              <a:extLst>
                <a:ext uri="{FF2B5EF4-FFF2-40B4-BE49-F238E27FC236}">
                  <a16:creationId xmlns:a16="http://schemas.microsoft.com/office/drawing/2014/main" id="{838F7A43-D26F-8C4B-BE56-274D26DEA733}"/>
                </a:ext>
              </a:extLst>
            </p:cNvPr>
            <p:cNvSpPr/>
            <p:nvPr/>
          </p:nvSpPr>
          <p:spPr>
            <a:xfrm>
              <a:off x="3806137" y="4158482"/>
              <a:ext cx="108000" cy="360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9" name="右矢印 8">
              <a:extLst>
                <a:ext uri="{FF2B5EF4-FFF2-40B4-BE49-F238E27FC236}">
                  <a16:creationId xmlns:a16="http://schemas.microsoft.com/office/drawing/2014/main" id="{E3FC8328-D1C8-594B-BA12-C4B79ECDB4A9}"/>
                </a:ext>
              </a:extLst>
            </p:cNvPr>
            <p:cNvSpPr/>
            <p:nvPr/>
          </p:nvSpPr>
          <p:spPr>
            <a:xfrm>
              <a:off x="4001268" y="3968645"/>
              <a:ext cx="407273" cy="739673"/>
            </a:xfrm>
            <a:prstGeom prst="righ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grpSp>
      <p:pic>
        <p:nvPicPr>
          <p:cNvPr id="15" name="図 14">
            <a:extLst>
              <a:ext uri="{FF2B5EF4-FFF2-40B4-BE49-F238E27FC236}">
                <a16:creationId xmlns:a16="http://schemas.microsoft.com/office/drawing/2014/main" id="{98CE3361-63BB-8B47-8FEA-399DEA9139F4}"/>
              </a:ext>
            </a:extLst>
          </p:cNvPr>
          <p:cNvPicPr>
            <a:picLocks noChangeAspect="1"/>
          </p:cNvPicPr>
          <p:nvPr/>
        </p:nvPicPr>
        <p:blipFill>
          <a:blip r:embed="rId6"/>
          <a:stretch>
            <a:fillRect/>
          </a:stretch>
        </p:blipFill>
        <p:spPr>
          <a:xfrm>
            <a:off x="5758090" y="4011238"/>
            <a:ext cx="1127193" cy="1473455"/>
          </a:xfrm>
          <a:prstGeom prst="rect">
            <a:avLst/>
          </a:prstGeom>
        </p:spPr>
      </p:pic>
      <p:sp>
        <p:nvSpPr>
          <p:cNvPr id="6" name="テキスト ボックス 5">
            <a:extLst>
              <a:ext uri="{FF2B5EF4-FFF2-40B4-BE49-F238E27FC236}">
                <a16:creationId xmlns:a16="http://schemas.microsoft.com/office/drawing/2014/main" id="{6729FBF6-D7EF-0D49-95BC-52D7C90EBCC0}"/>
              </a:ext>
            </a:extLst>
          </p:cNvPr>
          <p:cNvSpPr txBox="1"/>
          <p:nvPr/>
        </p:nvSpPr>
        <p:spPr>
          <a:xfrm>
            <a:off x="5131930" y="4406852"/>
            <a:ext cx="800219" cy="830997"/>
          </a:xfrm>
          <a:prstGeom prst="rect">
            <a:avLst/>
          </a:prstGeom>
          <a:noFill/>
        </p:spPr>
        <p:txBody>
          <a:bodyPr wrap="none" rtlCol="0">
            <a:spAutoFit/>
          </a:bodyPr>
          <a:lstStyle/>
          <a:p>
            <a:r>
              <a:rPr kumimoji="1" lang="ja-JP" altLang="en-US" sz="4800"/>
              <a:t>💓</a:t>
            </a:r>
          </a:p>
        </p:txBody>
      </p:sp>
    </p:spTree>
    <p:extLst>
      <p:ext uri="{BB962C8B-B14F-4D97-AF65-F5344CB8AC3E}">
        <p14:creationId xmlns:p14="http://schemas.microsoft.com/office/powerpoint/2010/main" val="1019642881"/>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612</TotalTime>
  <Words>1084</Words>
  <Application>Microsoft Macintosh PowerPoint</Application>
  <PresentationFormat>画面に合わせる (4:3)</PresentationFormat>
  <Paragraphs>248</Paragraphs>
  <Slides>27</Slides>
  <Notes>27</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27</vt:i4>
      </vt:variant>
    </vt:vector>
  </HeadingPairs>
  <TitlesOfParts>
    <vt:vector size="33" baseType="lpstr">
      <vt:lpstr>游ゴシック</vt:lpstr>
      <vt:lpstr>Arial</vt:lpstr>
      <vt:lpstr>Calibri</vt:lpstr>
      <vt:lpstr>Calibri Light</vt:lpstr>
      <vt:lpstr>Wingdings</vt:lpstr>
      <vt:lpstr>Office テーマ</vt:lpstr>
      <vt:lpstr>　　ビズリク Vis for Recruitment</vt:lpstr>
      <vt:lpstr>INDEX</vt:lpstr>
      <vt:lpstr>人事担当者の悩み</vt:lpstr>
      <vt:lpstr>人事担当者の悩み</vt:lpstr>
      <vt:lpstr>人事担当者の悩み</vt:lpstr>
      <vt:lpstr>人事担当者の悩み</vt:lpstr>
      <vt:lpstr>人事担当者の悩み</vt:lpstr>
      <vt:lpstr>人事担当者の悩み</vt:lpstr>
      <vt:lpstr>人事担当者の悩み</vt:lpstr>
      <vt:lpstr>人事担当者の悩み</vt:lpstr>
      <vt:lpstr>人事担当者の悩み</vt:lpstr>
      <vt:lpstr>PowerPoint プレゼンテーション</vt:lpstr>
      <vt:lpstr>PowerPoint プレゼンテーション</vt:lpstr>
      <vt:lpstr>ビズリクでできること</vt:lpstr>
      <vt:lpstr>ビズリクでできること</vt:lpstr>
      <vt:lpstr>ビズリクでできること</vt:lpstr>
      <vt:lpstr>必要なこと</vt:lpstr>
      <vt:lpstr>必要なこと</vt:lpstr>
      <vt:lpstr>必要なこと</vt:lpstr>
      <vt:lpstr>必要なこと</vt:lpstr>
      <vt:lpstr>必要なこと</vt:lpstr>
      <vt:lpstr>必要なこと</vt:lpstr>
      <vt:lpstr>必要なこと</vt:lpstr>
      <vt:lpstr>システム構成</vt:lpstr>
      <vt:lpstr>デモンストレーション</vt:lpstr>
      <vt:lpstr>PowerPoint プレゼンテーション</vt:lpstr>
      <vt:lpstr>PowerPoint プレゼンテーション</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Microsoft Office User</dc:creator>
  <cp:lastModifiedBy>Microsoft Office User</cp:lastModifiedBy>
  <cp:revision>42</cp:revision>
  <dcterms:created xsi:type="dcterms:W3CDTF">2021-05-29T13:27:51Z</dcterms:created>
  <dcterms:modified xsi:type="dcterms:W3CDTF">2021-05-30T08:43:34Z</dcterms:modified>
</cp:coreProperties>
</file>

<file path=docProps/thumbnail.jpeg>
</file>